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Libre Franklin"/>
      <p:regular r:id="rId17"/>
      <p:bold r:id="rId18"/>
      <p:italic r:id="rId19"/>
      <p:boldItalic r:id="rId20"/>
    </p:embeddedFont>
    <p:embeddedFont>
      <p:font typeface="Montserrat"/>
      <p:regular r:id="rId21"/>
      <p:bold r:id="rId22"/>
      <p:italic r:id="rId23"/>
      <p:boldItalic r:id="rId24"/>
    </p:embeddedFont>
    <p:embeddedFont>
      <p:font typeface="Bebas Neue"/>
      <p:regular r:id="rId25"/>
    </p:embeddedFont>
    <p:embeddedFont>
      <p:font typeface="PT Sans"/>
      <p:regular r:id="rId26"/>
      <p:bold r:id="rId27"/>
      <p:italic r:id="rId28"/>
      <p:boldItalic r:id="rId29"/>
    </p:embeddedFont>
    <p:embeddedFont>
      <p:font typeface="Unbounded"/>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FA925FD-2ACF-4C64-B4B2-0B5ED0740B07}">
  <a:tblStyle styleId="{9FA925FD-2ACF-4C64-B4B2-0B5ED0740B0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ibreFranklin-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PTSans-regular.fntdata"/><Relationship Id="rId25" Type="http://schemas.openxmlformats.org/officeDocument/2006/relationships/font" Target="fonts/BebasNeue-regular.fntdata"/><Relationship Id="rId28" Type="http://schemas.openxmlformats.org/officeDocument/2006/relationships/font" Target="fonts/PTSans-italic.fntdata"/><Relationship Id="rId27" Type="http://schemas.openxmlformats.org/officeDocument/2006/relationships/font" Target="fonts/PTSans-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PTSans-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Unbounded-bold.fntdata"/><Relationship Id="rId30" Type="http://schemas.openxmlformats.org/officeDocument/2006/relationships/font" Target="fonts/Unbounded-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LibreFranklin-regular.fntdata"/><Relationship Id="rId16" Type="http://schemas.openxmlformats.org/officeDocument/2006/relationships/slide" Target="slides/slide10.xml"/><Relationship Id="rId19" Type="http://schemas.openxmlformats.org/officeDocument/2006/relationships/font" Target="fonts/LibreFranklin-italic.fntdata"/><Relationship Id="rId18" Type="http://schemas.openxmlformats.org/officeDocument/2006/relationships/font" Target="fonts/LibreFranklin-bold.fntdata"/></Relationships>
</file>

<file path=ppt/media/image1.png>
</file>

<file path=ppt/media/image2.gif>
</file>

<file path=ppt/media/image4.jpg>
</file>

<file path=ppt/media/image5.jp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1722c30371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1722c30371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0f9e629e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0f9e629e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0a3ae21fe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0a3ae21fe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11e7c571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11e7c571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1258269c9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1258269c9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1258269c9b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1258269c9b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78b313e015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78b313e015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140bdeee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140bdeee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78b313e015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78b313e015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mart.servier.com/" TargetMode="Externa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mart.servier.com/"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mart.servier.com/"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mart.servier.com/"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mart.servier.com/" TargetMode="Externa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mart.servier.com/"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5025" y="364500"/>
            <a:ext cx="6143700" cy="4779000"/>
            <a:chOff x="-15025" y="364500"/>
            <a:chExt cx="6143700" cy="4779000"/>
          </a:xfrm>
        </p:grpSpPr>
        <p:sp>
          <p:nvSpPr>
            <p:cNvPr id="10" name="Google Shape;10;p2"/>
            <p:cNvSpPr/>
            <p:nvPr/>
          </p:nvSpPr>
          <p:spPr>
            <a:xfrm>
              <a:off x="-15025" y="364500"/>
              <a:ext cx="1929900" cy="4779000"/>
            </a:xfrm>
            <a:prstGeom prst="round1Rect">
              <a:avLst>
                <a:gd fmla="val 16667" name="adj"/>
              </a:avLst>
            </a:prstGeom>
            <a:solidFill>
              <a:srgbClr val="74CFC2">
                <a:alpha val="54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5025" y="4583100"/>
              <a:ext cx="6143700" cy="5604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 name="Google Shape;12;p2"/>
          <p:cNvSpPr txBox="1"/>
          <p:nvPr>
            <p:ph type="ctrTitle"/>
          </p:nvPr>
        </p:nvSpPr>
        <p:spPr>
          <a:xfrm>
            <a:off x="3296550" y="784650"/>
            <a:ext cx="4444200" cy="26925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idx="1" type="subTitle"/>
          </p:nvPr>
        </p:nvSpPr>
        <p:spPr>
          <a:xfrm>
            <a:off x="3296550" y="3595100"/>
            <a:ext cx="4444200" cy="40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atin typeface="Montserrat"/>
                <a:ea typeface="Montserrat"/>
                <a:cs typeface="Montserrat"/>
                <a:sym typeface="Montserra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4" name="Google Shape;14;p2"/>
          <p:cNvSpPr txBox="1"/>
          <p:nvPr/>
        </p:nvSpPr>
        <p:spPr>
          <a:xfrm>
            <a:off x="6635775" y="4697900"/>
            <a:ext cx="2361300" cy="38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u="sng">
                <a:solidFill>
                  <a:schemeClr val="hlink"/>
                </a:solidFill>
                <a:latin typeface="Montserrat"/>
                <a:ea typeface="Montserrat"/>
                <a:cs typeface="Montserrat"/>
                <a:sym typeface="Montserrat"/>
                <a:hlinkClick r:id="rId2"/>
              </a:rPr>
              <a:t>Illustration by Smart-Servier Medical Art</a:t>
            </a:r>
            <a:endParaRPr sz="800">
              <a:solidFill>
                <a:schemeClr val="dk1"/>
              </a:solidFill>
              <a:latin typeface="Montserrat"/>
              <a:ea typeface="Montserrat"/>
              <a:cs typeface="Montserrat"/>
              <a:sym typeface="Montserra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9" name="Shape 69"/>
        <p:cNvGrpSpPr/>
        <p:nvPr/>
      </p:nvGrpSpPr>
      <p:grpSpPr>
        <a:xfrm>
          <a:off x="0" y="0"/>
          <a:ext cx="0" cy="0"/>
          <a:chOff x="0" y="0"/>
          <a:chExt cx="0" cy="0"/>
        </a:xfrm>
      </p:grpSpPr>
      <p:grpSp>
        <p:nvGrpSpPr>
          <p:cNvPr id="70" name="Google Shape;70;p11"/>
          <p:cNvGrpSpPr/>
          <p:nvPr/>
        </p:nvGrpSpPr>
        <p:grpSpPr>
          <a:xfrm>
            <a:off x="-15025" y="3075000"/>
            <a:ext cx="6650700" cy="2068500"/>
            <a:chOff x="-15025" y="3075000"/>
            <a:chExt cx="6650700" cy="2068500"/>
          </a:xfrm>
        </p:grpSpPr>
        <p:sp>
          <p:nvSpPr>
            <p:cNvPr id="71" name="Google Shape;71;p11"/>
            <p:cNvSpPr/>
            <p:nvPr/>
          </p:nvSpPr>
          <p:spPr>
            <a:xfrm flipH="1" rot="10800000">
              <a:off x="50" y="3075000"/>
              <a:ext cx="2635200" cy="2068500"/>
            </a:xfrm>
            <a:prstGeom prst="round1Rect">
              <a:avLst>
                <a:gd fmla="val 16667" name="adj"/>
              </a:avLst>
            </a:prstGeom>
            <a:solidFill>
              <a:srgbClr val="74CFC2">
                <a:alpha val="54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a:off x="-15025" y="4583100"/>
              <a:ext cx="6650700" cy="5604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11"/>
          <p:cNvSpPr txBox="1"/>
          <p:nvPr>
            <p:ph hasCustomPrompt="1" type="title"/>
          </p:nvPr>
        </p:nvSpPr>
        <p:spPr>
          <a:xfrm>
            <a:off x="4005475" y="1302925"/>
            <a:ext cx="4280100" cy="10779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5300">
                <a:solidFill>
                  <a:schemeClr val="lt1"/>
                </a:solidFill>
                <a:latin typeface="Unbounded"/>
                <a:ea typeface="Unbounded"/>
                <a:cs typeface="Unbounded"/>
                <a:sym typeface="Unbounde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p:nvPr>
            <p:ph idx="1" type="subTitle"/>
          </p:nvPr>
        </p:nvSpPr>
        <p:spPr>
          <a:xfrm>
            <a:off x="4005475" y="2499500"/>
            <a:ext cx="4280100" cy="149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atin typeface="Montserrat"/>
                <a:ea typeface="Montserrat"/>
                <a:cs typeface="Montserrat"/>
                <a:sym typeface="Montserrat"/>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5" name="Google Shape;75;p11"/>
          <p:cNvSpPr txBox="1"/>
          <p:nvPr/>
        </p:nvSpPr>
        <p:spPr>
          <a:xfrm>
            <a:off x="6635775" y="4697900"/>
            <a:ext cx="2361300" cy="38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u="sng">
                <a:solidFill>
                  <a:schemeClr val="hlink"/>
                </a:solidFill>
                <a:latin typeface="Montserrat"/>
                <a:ea typeface="Montserrat"/>
                <a:cs typeface="Montserrat"/>
                <a:sym typeface="Montserrat"/>
                <a:hlinkClick r:id="rId2"/>
              </a:rPr>
              <a:t>Illustration by Smart-Servier Medical Art</a:t>
            </a:r>
            <a:endParaRPr sz="800">
              <a:solidFill>
                <a:schemeClr val="dk1"/>
              </a:solidFill>
              <a:latin typeface="Montserrat"/>
              <a:ea typeface="Montserrat"/>
              <a:cs typeface="Montserrat"/>
              <a:sym typeface="Montserra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76" name="Shape 7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7" name="Shape 77"/>
        <p:cNvGrpSpPr/>
        <p:nvPr/>
      </p:nvGrpSpPr>
      <p:grpSpPr>
        <a:xfrm>
          <a:off x="0" y="0"/>
          <a:ext cx="0" cy="0"/>
          <a:chOff x="0" y="0"/>
          <a:chExt cx="0" cy="0"/>
        </a:xfrm>
      </p:grpSpPr>
      <p:grpSp>
        <p:nvGrpSpPr>
          <p:cNvPr id="78" name="Google Shape;78;p13"/>
          <p:cNvGrpSpPr/>
          <p:nvPr/>
        </p:nvGrpSpPr>
        <p:grpSpPr>
          <a:xfrm>
            <a:off x="-10650" y="309900"/>
            <a:ext cx="3365250" cy="4833600"/>
            <a:chOff x="-10650" y="309900"/>
            <a:chExt cx="3365250" cy="4833600"/>
          </a:xfrm>
        </p:grpSpPr>
        <p:sp>
          <p:nvSpPr>
            <p:cNvPr id="79" name="Google Shape;79;p13"/>
            <p:cNvSpPr/>
            <p:nvPr/>
          </p:nvSpPr>
          <p:spPr>
            <a:xfrm>
              <a:off x="0" y="4464525"/>
              <a:ext cx="3354600" cy="6789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flipH="1" rot="5400000">
              <a:off x="-2267100" y="2566350"/>
              <a:ext cx="4833600" cy="320700"/>
            </a:xfrm>
            <a:prstGeom prst="round1Rect">
              <a:avLst>
                <a:gd fmla="val 50000" name="adj"/>
              </a:avLst>
            </a:prstGeom>
            <a:solidFill>
              <a:srgbClr val="74CFC2">
                <a:alpha val="54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1" name="Google Shape;81;p13"/>
          <p:cNvCxnSpPr/>
          <p:nvPr/>
        </p:nvCxnSpPr>
        <p:spPr>
          <a:xfrm>
            <a:off x="-10650" y="314475"/>
            <a:ext cx="9165300" cy="0"/>
          </a:xfrm>
          <a:prstGeom prst="straightConnector1">
            <a:avLst/>
          </a:prstGeom>
          <a:noFill/>
          <a:ln cap="flat" cmpd="sng" w="9525">
            <a:solidFill>
              <a:schemeClr val="dk1"/>
            </a:solidFill>
            <a:prstDash val="solid"/>
            <a:round/>
            <a:headEnd len="med" w="med" type="none"/>
            <a:tailEnd len="med" w="med" type="none"/>
          </a:ln>
        </p:spPr>
      </p:cxnSp>
      <p:sp>
        <p:nvSpPr>
          <p:cNvPr id="82" name="Google Shape;8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3" name="Google Shape;83;p13"/>
          <p:cNvSpPr txBox="1"/>
          <p:nvPr>
            <p:ph hasCustomPrompt="1" idx="2" type="title"/>
          </p:nvPr>
        </p:nvSpPr>
        <p:spPr>
          <a:xfrm>
            <a:off x="719925" y="1535358"/>
            <a:ext cx="76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2300">
                <a:solidFill>
                  <a:schemeClr val="lt1"/>
                </a:solidFill>
                <a:latin typeface="Unbounded"/>
                <a:ea typeface="Unbounded"/>
                <a:cs typeface="Unbounded"/>
                <a:sym typeface="Unbounde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p:nvPr>
            <p:ph hasCustomPrompt="1" idx="3" type="title"/>
          </p:nvPr>
        </p:nvSpPr>
        <p:spPr>
          <a:xfrm>
            <a:off x="719925" y="3044968"/>
            <a:ext cx="76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2300">
                <a:solidFill>
                  <a:schemeClr val="lt1"/>
                </a:solidFill>
                <a:latin typeface="Unbounded"/>
                <a:ea typeface="Unbounded"/>
                <a:cs typeface="Unbounded"/>
                <a:sym typeface="Unbounde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p:nvPr>
            <p:ph hasCustomPrompt="1" idx="4" type="title"/>
          </p:nvPr>
        </p:nvSpPr>
        <p:spPr>
          <a:xfrm>
            <a:off x="3296467" y="1535350"/>
            <a:ext cx="813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2300">
                <a:solidFill>
                  <a:schemeClr val="lt1"/>
                </a:solidFill>
                <a:latin typeface="Unbounded"/>
                <a:ea typeface="Unbounded"/>
                <a:cs typeface="Unbounded"/>
                <a:sym typeface="Unbounde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p:nvPr>
            <p:ph hasCustomPrompt="1" idx="5" type="title"/>
          </p:nvPr>
        </p:nvSpPr>
        <p:spPr>
          <a:xfrm>
            <a:off x="3296467" y="3044964"/>
            <a:ext cx="813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2300">
                <a:solidFill>
                  <a:schemeClr val="lt1"/>
                </a:solidFill>
                <a:latin typeface="Unbounded"/>
                <a:ea typeface="Unbounded"/>
                <a:cs typeface="Unbounded"/>
                <a:sym typeface="Unbounde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p:nvPr>
            <p:ph hasCustomPrompt="1" idx="6" type="title"/>
          </p:nvPr>
        </p:nvSpPr>
        <p:spPr>
          <a:xfrm>
            <a:off x="5873009" y="1535350"/>
            <a:ext cx="813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2300">
                <a:solidFill>
                  <a:schemeClr val="lt1"/>
                </a:solidFill>
                <a:latin typeface="Unbounded"/>
                <a:ea typeface="Unbounded"/>
                <a:cs typeface="Unbounded"/>
                <a:sym typeface="Unbounde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p:nvPr>
            <p:ph hasCustomPrompt="1" idx="7" type="title"/>
          </p:nvPr>
        </p:nvSpPr>
        <p:spPr>
          <a:xfrm>
            <a:off x="5873009" y="3044964"/>
            <a:ext cx="813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2300">
                <a:solidFill>
                  <a:schemeClr val="lt1"/>
                </a:solidFill>
                <a:latin typeface="Unbounded"/>
                <a:ea typeface="Unbounded"/>
                <a:cs typeface="Unbounded"/>
                <a:sym typeface="Unbounde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p:nvPr>
            <p:ph idx="1" type="subTitle"/>
          </p:nvPr>
        </p:nvSpPr>
        <p:spPr>
          <a:xfrm>
            <a:off x="719925" y="1982894"/>
            <a:ext cx="2550900" cy="63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0" name="Google Shape;90;p13"/>
          <p:cNvSpPr txBox="1"/>
          <p:nvPr>
            <p:ph idx="8" type="subTitle"/>
          </p:nvPr>
        </p:nvSpPr>
        <p:spPr>
          <a:xfrm>
            <a:off x="3296467" y="1982894"/>
            <a:ext cx="2550900" cy="63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 name="Google Shape;91;p13"/>
          <p:cNvSpPr txBox="1"/>
          <p:nvPr>
            <p:ph idx="9" type="subTitle"/>
          </p:nvPr>
        </p:nvSpPr>
        <p:spPr>
          <a:xfrm>
            <a:off x="5873009" y="1982894"/>
            <a:ext cx="2550900" cy="63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 name="Google Shape;92;p13"/>
          <p:cNvSpPr txBox="1"/>
          <p:nvPr>
            <p:ph idx="13" type="subTitle"/>
          </p:nvPr>
        </p:nvSpPr>
        <p:spPr>
          <a:xfrm>
            <a:off x="719925" y="3492575"/>
            <a:ext cx="2550900" cy="63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3" name="Google Shape;93;p13"/>
          <p:cNvSpPr txBox="1"/>
          <p:nvPr>
            <p:ph idx="14" type="subTitle"/>
          </p:nvPr>
        </p:nvSpPr>
        <p:spPr>
          <a:xfrm>
            <a:off x="3296467" y="3492575"/>
            <a:ext cx="2550900" cy="63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4" name="Google Shape;94;p13"/>
          <p:cNvSpPr txBox="1"/>
          <p:nvPr>
            <p:ph idx="15" type="subTitle"/>
          </p:nvPr>
        </p:nvSpPr>
        <p:spPr>
          <a:xfrm>
            <a:off x="5873009" y="3492575"/>
            <a:ext cx="2550900" cy="63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95" name="Shape 95"/>
        <p:cNvGrpSpPr/>
        <p:nvPr/>
      </p:nvGrpSpPr>
      <p:grpSpPr>
        <a:xfrm>
          <a:off x="0" y="0"/>
          <a:ext cx="0" cy="0"/>
          <a:chOff x="0" y="0"/>
          <a:chExt cx="0" cy="0"/>
        </a:xfrm>
      </p:grpSpPr>
      <p:sp>
        <p:nvSpPr>
          <p:cNvPr id="96" name="Google Shape;96;p14"/>
          <p:cNvSpPr txBox="1"/>
          <p:nvPr>
            <p:ph type="title"/>
          </p:nvPr>
        </p:nvSpPr>
        <p:spPr>
          <a:xfrm>
            <a:off x="720000" y="858425"/>
            <a:ext cx="4123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atin typeface="Unbounded"/>
                <a:ea typeface="Unbounded"/>
                <a:cs typeface="Unbounded"/>
                <a:sym typeface="Unbounde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7" name="Google Shape;97;p14"/>
          <p:cNvSpPr txBox="1"/>
          <p:nvPr>
            <p:ph idx="1" type="subTitle"/>
          </p:nvPr>
        </p:nvSpPr>
        <p:spPr>
          <a:xfrm>
            <a:off x="720000" y="1362125"/>
            <a:ext cx="4123800" cy="72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atin typeface="Montserrat"/>
                <a:ea typeface="Montserrat"/>
                <a:cs typeface="Montserrat"/>
                <a:sym typeface="Montserrat"/>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8" name="Google Shape;98;p14"/>
          <p:cNvSpPr/>
          <p:nvPr>
            <p:ph idx="2" type="pic"/>
          </p:nvPr>
        </p:nvSpPr>
        <p:spPr>
          <a:xfrm>
            <a:off x="714775" y="2211700"/>
            <a:ext cx="4123800" cy="2397000"/>
          </a:xfrm>
          <a:prstGeom prst="rect">
            <a:avLst/>
          </a:prstGeom>
          <a:noFill/>
          <a:ln cap="flat" cmpd="sng" w="9525">
            <a:solidFill>
              <a:schemeClr val="dk1"/>
            </a:solidFill>
            <a:prstDash val="solid"/>
            <a:round/>
            <a:headEnd len="sm" w="sm" type="none"/>
            <a:tailEnd len="sm" w="sm" type="none"/>
          </a:ln>
        </p:spPr>
      </p:sp>
      <p:sp>
        <p:nvSpPr>
          <p:cNvPr id="99" name="Google Shape;99;p14"/>
          <p:cNvSpPr/>
          <p:nvPr>
            <p:ph idx="3" type="pic"/>
          </p:nvPr>
        </p:nvSpPr>
        <p:spPr>
          <a:xfrm>
            <a:off x="5208375" y="535000"/>
            <a:ext cx="3220500" cy="4073700"/>
          </a:xfrm>
          <a:prstGeom prst="rect">
            <a:avLst/>
          </a:prstGeom>
          <a:noFill/>
          <a:ln cap="flat" cmpd="sng" w="9525">
            <a:solidFill>
              <a:schemeClr val="dk1"/>
            </a:solidFill>
            <a:prstDash val="solid"/>
            <a:round/>
            <a:headEnd len="sm" w="sm" type="none"/>
            <a:tailEnd len="sm" w="sm" type="none"/>
          </a:ln>
        </p:spPr>
      </p:sp>
      <p:grpSp>
        <p:nvGrpSpPr>
          <p:cNvPr id="100" name="Google Shape;100;p14"/>
          <p:cNvGrpSpPr/>
          <p:nvPr/>
        </p:nvGrpSpPr>
        <p:grpSpPr>
          <a:xfrm>
            <a:off x="0" y="915900"/>
            <a:ext cx="7058400" cy="4234200"/>
            <a:chOff x="0" y="915900"/>
            <a:chExt cx="7058400" cy="4234200"/>
          </a:xfrm>
        </p:grpSpPr>
        <p:sp>
          <p:nvSpPr>
            <p:cNvPr id="101" name="Google Shape;101;p14"/>
            <p:cNvSpPr/>
            <p:nvPr/>
          </p:nvSpPr>
          <p:spPr>
            <a:xfrm>
              <a:off x="0" y="4609575"/>
              <a:ext cx="7058400" cy="5340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flipH="1" rot="5400000">
              <a:off x="-1957050" y="2872950"/>
              <a:ext cx="4234200" cy="320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14"/>
          <p:cNvCxnSpPr/>
          <p:nvPr/>
        </p:nvCxnSpPr>
        <p:spPr>
          <a:xfrm rot="10800000">
            <a:off x="-10650" y="314475"/>
            <a:ext cx="9165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_1">
    <p:spTree>
      <p:nvGrpSpPr>
        <p:cNvPr id="104" name="Shape 104"/>
        <p:cNvGrpSpPr/>
        <p:nvPr/>
      </p:nvGrpSpPr>
      <p:grpSpPr>
        <a:xfrm>
          <a:off x="0" y="0"/>
          <a:ext cx="0" cy="0"/>
          <a:chOff x="0" y="0"/>
          <a:chExt cx="0" cy="0"/>
        </a:xfrm>
      </p:grpSpPr>
      <p:sp>
        <p:nvSpPr>
          <p:cNvPr id="105" name="Google Shape;105;p15"/>
          <p:cNvSpPr txBox="1"/>
          <p:nvPr>
            <p:ph idx="1" type="subTitle"/>
          </p:nvPr>
        </p:nvSpPr>
        <p:spPr>
          <a:xfrm>
            <a:off x="720000" y="1017725"/>
            <a:ext cx="7704000" cy="39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6" name="Google Shape;106;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7" name="Google Shape;107;p15"/>
          <p:cNvGrpSpPr/>
          <p:nvPr/>
        </p:nvGrpSpPr>
        <p:grpSpPr>
          <a:xfrm>
            <a:off x="0" y="-2700"/>
            <a:ext cx="3738900" cy="5152800"/>
            <a:chOff x="0" y="-2700"/>
            <a:chExt cx="3738900" cy="5152800"/>
          </a:xfrm>
        </p:grpSpPr>
        <p:sp>
          <p:nvSpPr>
            <p:cNvPr id="108" name="Google Shape;108;p15"/>
            <p:cNvSpPr/>
            <p:nvPr/>
          </p:nvSpPr>
          <p:spPr>
            <a:xfrm>
              <a:off x="0" y="4609575"/>
              <a:ext cx="3738900" cy="5340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flipH="1" rot="5400000">
              <a:off x="-2416350" y="2413650"/>
              <a:ext cx="5152800" cy="320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 name="Google Shape;110;p15"/>
          <p:cNvCxnSpPr/>
          <p:nvPr/>
        </p:nvCxnSpPr>
        <p:spPr>
          <a:xfrm rot="10800000">
            <a:off x="-10650" y="314475"/>
            <a:ext cx="9165300" cy="0"/>
          </a:xfrm>
          <a:prstGeom prst="straightConnector1">
            <a:avLst/>
          </a:prstGeom>
          <a:noFill/>
          <a:ln cap="flat" cmpd="sng" w="9525">
            <a:solidFill>
              <a:srgbClr val="4C3F42"/>
            </a:solidFill>
            <a:prstDash val="solid"/>
            <a:round/>
            <a:headEnd len="med" w="med" type="none"/>
            <a:tailEnd len="med" w="med" type="none"/>
          </a:ln>
        </p:spPr>
      </p:cxnSp>
      <p:sp>
        <p:nvSpPr>
          <p:cNvPr id="111" name="Google Shape;111;p15"/>
          <p:cNvSpPr txBox="1"/>
          <p:nvPr/>
        </p:nvSpPr>
        <p:spPr>
          <a:xfrm>
            <a:off x="6635775" y="4697900"/>
            <a:ext cx="2361300" cy="38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u="sng">
                <a:solidFill>
                  <a:schemeClr val="hlink"/>
                </a:solidFill>
                <a:latin typeface="Montserrat"/>
                <a:ea typeface="Montserrat"/>
                <a:cs typeface="Montserrat"/>
                <a:sym typeface="Montserrat"/>
                <a:hlinkClick r:id="rId2"/>
              </a:rPr>
              <a:t>Illustration by Smart-Servier Medical Art</a:t>
            </a:r>
            <a:endParaRPr sz="800">
              <a:solidFill>
                <a:schemeClr val="dk1"/>
              </a:solidFill>
              <a:latin typeface="Montserrat"/>
              <a:ea typeface="Montserrat"/>
              <a:cs typeface="Montserrat"/>
              <a:sym typeface="Montserra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1_1">
    <p:spTree>
      <p:nvGrpSpPr>
        <p:cNvPr id="112" name="Shape 112"/>
        <p:cNvGrpSpPr/>
        <p:nvPr/>
      </p:nvGrpSpPr>
      <p:grpSpPr>
        <a:xfrm>
          <a:off x="0" y="0"/>
          <a:ext cx="0" cy="0"/>
          <a:chOff x="0" y="0"/>
          <a:chExt cx="0" cy="0"/>
        </a:xfrm>
      </p:grpSpPr>
      <p:grpSp>
        <p:nvGrpSpPr>
          <p:cNvPr id="113" name="Google Shape;113;p16"/>
          <p:cNvGrpSpPr/>
          <p:nvPr/>
        </p:nvGrpSpPr>
        <p:grpSpPr>
          <a:xfrm>
            <a:off x="1967400" y="-2700"/>
            <a:ext cx="7176600" cy="5146200"/>
            <a:chOff x="1967400" y="-2700"/>
            <a:chExt cx="7176600" cy="5146200"/>
          </a:xfrm>
        </p:grpSpPr>
        <p:sp>
          <p:nvSpPr>
            <p:cNvPr id="114" name="Google Shape;114;p16"/>
            <p:cNvSpPr/>
            <p:nvPr/>
          </p:nvSpPr>
          <p:spPr>
            <a:xfrm rot="-5400000">
              <a:off x="5498550" y="1498050"/>
              <a:ext cx="5146200" cy="21447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flipH="1">
              <a:off x="1967400" y="4608500"/>
              <a:ext cx="7176600" cy="5349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6" name="Google Shape;116;p16"/>
          <p:cNvCxnSpPr/>
          <p:nvPr/>
        </p:nvCxnSpPr>
        <p:spPr>
          <a:xfrm rot="10800000">
            <a:off x="-10650" y="314475"/>
            <a:ext cx="9165300" cy="0"/>
          </a:xfrm>
          <a:prstGeom prst="straightConnector1">
            <a:avLst/>
          </a:prstGeom>
          <a:noFill/>
          <a:ln cap="flat" cmpd="sng" w="9525">
            <a:solidFill>
              <a:srgbClr val="4C3F42"/>
            </a:solidFill>
            <a:prstDash val="solid"/>
            <a:round/>
            <a:headEnd len="med" w="med" type="none"/>
            <a:tailEnd len="med" w="med" type="none"/>
          </a:ln>
        </p:spPr>
      </p:cxnSp>
      <p:sp>
        <p:nvSpPr>
          <p:cNvPr id="117" name="Google Shape;117;p16"/>
          <p:cNvSpPr txBox="1"/>
          <p:nvPr>
            <p:ph idx="1" type="subTitle"/>
          </p:nvPr>
        </p:nvSpPr>
        <p:spPr>
          <a:xfrm>
            <a:off x="720000" y="1017725"/>
            <a:ext cx="4796700" cy="243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118" name="Google Shape;118;p16"/>
          <p:cNvSpPr txBox="1"/>
          <p:nvPr>
            <p:ph type="title"/>
          </p:nvPr>
        </p:nvSpPr>
        <p:spPr>
          <a:xfrm>
            <a:off x="720000" y="445025"/>
            <a:ext cx="6282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19" name="Shape 119"/>
        <p:cNvGrpSpPr/>
        <p:nvPr/>
      </p:nvGrpSpPr>
      <p:grpSpPr>
        <a:xfrm>
          <a:off x="0" y="0"/>
          <a:ext cx="0" cy="0"/>
          <a:chOff x="0" y="0"/>
          <a:chExt cx="0" cy="0"/>
        </a:xfrm>
      </p:grpSpPr>
      <p:grpSp>
        <p:nvGrpSpPr>
          <p:cNvPr id="120" name="Google Shape;120;p17"/>
          <p:cNvGrpSpPr/>
          <p:nvPr/>
        </p:nvGrpSpPr>
        <p:grpSpPr>
          <a:xfrm>
            <a:off x="0" y="-4650"/>
            <a:ext cx="9144000" cy="5148025"/>
            <a:chOff x="0" y="-4650"/>
            <a:chExt cx="9144000" cy="5148025"/>
          </a:xfrm>
        </p:grpSpPr>
        <p:sp>
          <p:nvSpPr>
            <p:cNvPr id="121" name="Google Shape;121;p17"/>
            <p:cNvSpPr/>
            <p:nvPr/>
          </p:nvSpPr>
          <p:spPr>
            <a:xfrm flipH="1">
              <a:off x="7546500" y="-125"/>
              <a:ext cx="1597500" cy="5143500"/>
            </a:xfrm>
            <a:prstGeom prst="round1Rect">
              <a:avLst>
                <a:gd fmla="val 16667" name="adj"/>
              </a:avLst>
            </a:prstGeom>
            <a:solidFill>
              <a:srgbClr val="74CFC2">
                <a:alpha val="54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flipH="1" rot="10800000">
              <a:off x="0" y="-4650"/>
              <a:ext cx="9143100" cy="5604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17"/>
          <p:cNvSpPr txBox="1"/>
          <p:nvPr>
            <p:ph hasCustomPrompt="1" type="title"/>
          </p:nvPr>
        </p:nvSpPr>
        <p:spPr>
          <a:xfrm>
            <a:off x="715111" y="3161450"/>
            <a:ext cx="26787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2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4" name="Google Shape;124;p17"/>
          <p:cNvSpPr txBox="1"/>
          <p:nvPr>
            <p:ph idx="1" type="subTitle"/>
          </p:nvPr>
        </p:nvSpPr>
        <p:spPr>
          <a:xfrm>
            <a:off x="715111" y="3846574"/>
            <a:ext cx="2678700" cy="38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25" name="Google Shape;125;p17"/>
          <p:cNvSpPr txBox="1"/>
          <p:nvPr>
            <p:ph hasCustomPrompt="1" idx="2" type="title"/>
          </p:nvPr>
        </p:nvSpPr>
        <p:spPr>
          <a:xfrm>
            <a:off x="1837077" y="1374275"/>
            <a:ext cx="32997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2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6" name="Google Shape;126;p17"/>
          <p:cNvSpPr txBox="1"/>
          <p:nvPr>
            <p:ph idx="3" type="subTitle"/>
          </p:nvPr>
        </p:nvSpPr>
        <p:spPr>
          <a:xfrm>
            <a:off x="1837066" y="2059384"/>
            <a:ext cx="3299700" cy="38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27" name="Google Shape;127;p17"/>
          <p:cNvSpPr txBox="1"/>
          <p:nvPr>
            <p:ph hasCustomPrompt="1" idx="4" type="title"/>
          </p:nvPr>
        </p:nvSpPr>
        <p:spPr>
          <a:xfrm>
            <a:off x="3580029" y="3161450"/>
            <a:ext cx="26787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2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8" name="Google Shape;128;p17"/>
          <p:cNvSpPr txBox="1"/>
          <p:nvPr>
            <p:ph idx="5" type="subTitle"/>
          </p:nvPr>
        </p:nvSpPr>
        <p:spPr>
          <a:xfrm>
            <a:off x="3580029" y="3846574"/>
            <a:ext cx="2678700" cy="38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29" name="Google Shape;129;p17"/>
          <p:cNvSpPr txBox="1"/>
          <p:nvPr/>
        </p:nvSpPr>
        <p:spPr>
          <a:xfrm>
            <a:off x="144300" y="4697900"/>
            <a:ext cx="2361300" cy="38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u="sng">
                <a:solidFill>
                  <a:schemeClr val="hlink"/>
                </a:solidFill>
                <a:latin typeface="Montserrat"/>
                <a:ea typeface="Montserrat"/>
                <a:cs typeface="Montserrat"/>
                <a:sym typeface="Montserrat"/>
                <a:hlinkClick r:id="rId2"/>
              </a:rPr>
              <a:t>Illustration by Smart-Servier Medical Art</a:t>
            </a:r>
            <a:endParaRPr sz="800">
              <a:solidFill>
                <a:schemeClr val="dk1"/>
              </a:solidFill>
              <a:latin typeface="Montserrat"/>
              <a:ea typeface="Montserrat"/>
              <a:cs typeface="Montserrat"/>
              <a:sym typeface="Montserra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30" name="Shape 130"/>
        <p:cNvGrpSpPr/>
        <p:nvPr/>
      </p:nvGrpSpPr>
      <p:grpSpPr>
        <a:xfrm>
          <a:off x="0" y="0"/>
          <a:ext cx="0" cy="0"/>
          <a:chOff x="0" y="0"/>
          <a:chExt cx="0" cy="0"/>
        </a:xfrm>
      </p:grpSpPr>
      <p:grpSp>
        <p:nvGrpSpPr>
          <p:cNvPr id="131" name="Google Shape;131;p18"/>
          <p:cNvGrpSpPr/>
          <p:nvPr/>
        </p:nvGrpSpPr>
        <p:grpSpPr>
          <a:xfrm>
            <a:off x="2242950" y="-9275"/>
            <a:ext cx="6911700" cy="5168100"/>
            <a:chOff x="2242950" y="-9275"/>
            <a:chExt cx="6911700" cy="5168100"/>
          </a:xfrm>
        </p:grpSpPr>
        <p:sp>
          <p:nvSpPr>
            <p:cNvPr id="132" name="Google Shape;132;p18"/>
            <p:cNvSpPr/>
            <p:nvPr/>
          </p:nvSpPr>
          <p:spPr>
            <a:xfrm flipH="1">
              <a:off x="2242950" y="4823400"/>
              <a:ext cx="6911700" cy="3201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flipH="1" rot="-5400000">
              <a:off x="6214050" y="2218225"/>
              <a:ext cx="5168100" cy="713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4" name="Google Shape;134;p18"/>
          <p:cNvCxnSpPr/>
          <p:nvPr/>
        </p:nvCxnSpPr>
        <p:spPr>
          <a:xfrm>
            <a:off x="-10650" y="314475"/>
            <a:ext cx="9165300" cy="0"/>
          </a:xfrm>
          <a:prstGeom prst="straightConnector1">
            <a:avLst/>
          </a:prstGeom>
          <a:noFill/>
          <a:ln cap="flat" cmpd="sng" w="9525">
            <a:solidFill>
              <a:schemeClr val="dk1"/>
            </a:solidFill>
            <a:prstDash val="solid"/>
            <a:round/>
            <a:headEnd len="med" w="med" type="none"/>
            <a:tailEnd len="med" w="med" type="none"/>
          </a:ln>
        </p:spPr>
      </p:cxnSp>
      <p:sp>
        <p:nvSpPr>
          <p:cNvPr id="135" name="Google Shape;135;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6" name="Google Shape;136;p18"/>
          <p:cNvSpPr txBox="1"/>
          <p:nvPr>
            <p:ph idx="1" type="subTitle"/>
          </p:nvPr>
        </p:nvSpPr>
        <p:spPr>
          <a:xfrm>
            <a:off x="937625" y="2564148"/>
            <a:ext cx="2386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7" name="Google Shape;137;p18"/>
          <p:cNvSpPr txBox="1"/>
          <p:nvPr>
            <p:ph idx="2" type="subTitle"/>
          </p:nvPr>
        </p:nvSpPr>
        <p:spPr>
          <a:xfrm>
            <a:off x="3487781" y="2564148"/>
            <a:ext cx="2386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18"/>
          <p:cNvSpPr txBox="1"/>
          <p:nvPr>
            <p:ph idx="3" type="subTitle"/>
          </p:nvPr>
        </p:nvSpPr>
        <p:spPr>
          <a:xfrm>
            <a:off x="6037944" y="2564148"/>
            <a:ext cx="2386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9" name="Google Shape;139;p18"/>
          <p:cNvSpPr txBox="1"/>
          <p:nvPr>
            <p:ph idx="4" type="subTitle"/>
          </p:nvPr>
        </p:nvSpPr>
        <p:spPr>
          <a:xfrm>
            <a:off x="937625" y="2115000"/>
            <a:ext cx="2386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0" name="Google Shape;140;p18"/>
          <p:cNvSpPr txBox="1"/>
          <p:nvPr>
            <p:ph idx="5" type="subTitle"/>
          </p:nvPr>
        </p:nvSpPr>
        <p:spPr>
          <a:xfrm>
            <a:off x="3487785" y="2115000"/>
            <a:ext cx="2386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1" name="Google Shape;141;p18"/>
          <p:cNvSpPr txBox="1"/>
          <p:nvPr>
            <p:ph idx="6" type="subTitle"/>
          </p:nvPr>
        </p:nvSpPr>
        <p:spPr>
          <a:xfrm>
            <a:off x="6037945" y="2115000"/>
            <a:ext cx="2386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42" name="Shape 142"/>
        <p:cNvGrpSpPr/>
        <p:nvPr/>
      </p:nvGrpSpPr>
      <p:grpSpPr>
        <a:xfrm>
          <a:off x="0" y="0"/>
          <a:ext cx="0" cy="0"/>
          <a:chOff x="0" y="0"/>
          <a:chExt cx="0" cy="0"/>
        </a:xfrm>
      </p:grpSpPr>
      <p:sp>
        <p:nvSpPr>
          <p:cNvPr id="143" name="Google Shape;143;p1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atin typeface="Unbounded"/>
                <a:ea typeface="Unbounded"/>
                <a:cs typeface="Unbounded"/>
                <a:sym typeface="Unbounde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4" name="Google Shape;144;p19"/>
          <p:cNvSpPr txBox="1"/>
          <p:nvPr>
            <p:ph idx="1" type="subTitle"/>
          </p:nvPr>
        </p:nvSpPr>
        <p:spPr>
          <a:xfrm>
            <a:off x="1163725" y="1347238"/>
            <a:ext cx="3272100" cy="525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45" name="Google Shape;145;p19"/>
          <p:cNvSpPr txBox="1"/>
          <p:nvPr>
            <p:ph idx="2" type="subTitle"/>
          </p:nvPr>
        </p:nvSpPr>
        <p:spPr>
          <a:xfrm>
            <a:off x="1163726" y="1805013"/>
            <a:ext cx="32721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atin typeface="Montserrat"/>
                <a:ea typeface="Montserrat"/>
                <a:cs typeface="Montserrat"/>
                <a:sym typeface="Montserrat"/>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6" name="Google Shape;146;p19"/>
          <p:cNvSpPr txBox="1"/>
          <p:nvPr>
            <p:ph idx="3" type="subTitle"/>
          </p:nvPr>
        </p:nvSpPr>
        <p:spPr>
          <a:xfrm>
            <a:off x="5156817" y="1805013"/>
            <a:ext cx="32721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atin typeface="Montserrat"/>
                <a:ea typeface="Montserrat"/>
                <a:cs typeface="Montserrat"/>
                <a:sym typeface="Montserrat"/>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7" name="Google Shape;147;p19"/>
          <p:cNvSpPr txBox="1"/>
          <p:nvPr>
            <p:ph idx="4" type="subTitle"/>
          </p:nvPr>
        </p:nvSpPr>
        <p:spPr>
          <a:xfrm>
            <a:off x="1163726" y="3432350"/>
            <a:ext cx="32721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atin typeface="Montserrat"/>
                <a:ea typeface="Montserrat"/>
                <a:cs typeface="Montserrat"/>
                <a:sym typeface="Montserrat"/>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 name="Google Shape;148;p19"/>
          <p:cNvSpPr txBox="1"/>
          <p:nvPr>
            <p:ph idx="5" type="subTitle"/>
          </p:nvPr>
        </p:nvSpPr>
        <p:spPr>
          <a:xfrm>
            <a:off x="5156817" y="3432350"/>
            <a:ext cx="32721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atin typeface="Montserrat"/>
                <a:ea typeface="Montserrat"/>
                <a:cs typeface="Montserrat"/>
                <a:sym typeface="Montserrat"/>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9" name="Google Shape;149;p19"/>
          <p:cNvSpPr txBox="1"/>
          <p:nvPr>
            <p:ph idx="6" type="subTitle"/>
          </p:nvPr>
        </p:nvSpPr>
        <p:spPr>
          <a:xfrm>
            <a:off x="1163725" y="2974575"/>
            <a:ext cx="3272100" cy="525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0" name="Google Shape;150;p19"/>
          <p:cNvSpPr txBox="1"/>
          <p:nvPr>
            <p:ph idx="7" type="subTitle"/>
          </p:nvPr>
        </p:nvSpPr>
        <p:spPr>
          <a:xfrm>
            <a:off x="5156815" y="1347238"/>
            <a:ext cx="3272100" cy="525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1" name="Google Shape;151;p19"/>
          <p:cNvSpPr txBox="1"/>
          <p:nvPr>
            <p:ph idx="8" type="subTitle"/>
          </p:nvPr>
        </p:nvSpPr>
        <p:spPr>
          <a:xfrm>
            <a:off x="5156815" y="3046025"/>
            <a:ext cx="3272100" cy="525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52" name="Google Shape;152;p19"/>
          <p:cNvGrpSpPr/>
          <p:nvPr/>
        </p:nvGrpSpPr>
        <p:grpSpPr>
          <a:xfrm>
            <a:off x="0" y="318900"/>
            <a:ext cx="5133000" cy="4824600"/>
            <a:chOff x="0" y="318900"/>
            <a:chExt cx="5133000" cy="4824600"/>
          </a:xfrm>
        </p:grpSpPr>
        <p:sp>
          <p:nvSpPr>
            <p:cNvPr id="153" name="Google Shape;153;p19"/>
            <p:cNvSpPr/>
            <p:nvPr/>
          </p:nvSpPr>
          <p:spPr>
            <a:xfrm flipH="1" rot="5400000">
              <a:off x="-2252250" y="2571150"/>
              <a:ext cx="4824600" cy="3201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a:off x="0" y="4823400"/>
              <a:ext cx="5133000" cy="320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5" name="Google Shape;155;p19"/>
          <p:cNvCxnSpPr/>
          <p:nvPr/>
        </p:nvCxnSpPr>
        <p:spPr>
          <a:xfrm>
            <a:off x="-10650" y="314475"/>
            <a:ext cx="9165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56" name="Shape 156"/>
        <p:cNvGrpSpPr/>
        <p:nvPr/>
      </p:nvGrpSpPr>
      <p:grpSpPr>
        <a:xfrm>
          <a:off x="0" y="0"/>
          <a:ext cx="0" cy="0"/>
          <a:chOff x="0" y="0"/>
          <a:chExt cx="0" cy="0"/>
        </a:xfrm>
      </p:grpSpPr>
      <p:grpSp>
        <p:nvGrpSpPr>
          <p:cNvPr id="157" name="Google Shape;157;p20"/>
          <p:cNvGrpSpPr/>
          <p:nvPr/>
        </p:nvGrpSpPr>
        <p:grpSpPr>
          <a:xfrm>
            <a:off x="-10650" y="-5625"/>
            <a:ext cx="1932150" cy="5159775"/>
            <a:chOff x="-10650" y="-5625"/>
            <a:chExt cx="1932150" cy="5159775"/>
          </a:xfrm>
        </p:grpSpPr>
        <p:sp>
          <p:nvSpPr>
            <p:cNvPr id="158" name="Google Shape;158;p20"/>
            <p:cNvSpPr/>
            <p:nvPr/>
          </p:nvSpPr>
          <p:spPr>
            <a:xfrm flipH="1" rot="10800000">
              <a:off x="0" y="-5625"/>
              <a:ext cx="1921500" cy="3201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rot="5400000">
              <a:off x="-2429400" y="2415300"/>
              <a:ext cx="5157600" cy="320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0" name="Google Shape;160;p20"/>
          <p:cNvCxnSpPr/>
          <p:nvPr/>
        </p:nvCxnSpPr>
        <p:spPr>
          <a:xfrm>
            <a:off x="-10650" y="314475"/>
            <a:ext cx="9165300" cy="0"/>
          </a:xfrm>
          <a:prstGeom prst="straightConnector1">
            <a:avLst/>
          </a:prstGeom>
          <a:noFill/>
          <a:ln cap="flat" cmpd="sng" w="9525">
            <a:solidFill>
              <a:schemeClr val="dk1"/>
            </a:solidFill>
            <a:prstDash val="solid"/>
            <a:round/>
            <a:headEnd len="med" w="med" type="none"/>
            <a:tailEnd len="med" w="med" type="none"/>
          </a:ln>
        </p:spPr>
      </p:cxnSp>
      <p:sp>
        <p:nvSpPr>
          <p:cNvPr id="161" name="Google Shape;161;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500">
                <a:latin typeface="Unbounded"/>
                <a:ea typeface="Unbounded"/>
                <a:cs typeface="Unbounded"/>
                <a:sym typeface="Unbounde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 name="Google Shape;162;p20"/>
          <p:cNvSpPr txBox="1"/>
          <p:nvPr>
            <p:ph idx="1" type="subTitle"/>
          </p:nvPr>
        </p:nvSpPr>
        <p:spPr>
          <a:xfrm>
            <a:off x="720000" y="1785024"/>
            <a:ext cx="2541300" cy="91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3" name="Google Shape;163;p20"/>
          <p:cNvSpPr txBox="1"/>
          <p:nvPr>
            <p:ph idx="2" type="subTitle"/>
          </p:nvPr>
        </p:nvSpPr>
        <p:spPr>
          <a:xfrm>
            <a:off x="3301403" y="1785024"/>
            <a:ext cx="2541300" cy="91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4" name="Google Shape;164;p20"/>
          <p:cNvSpPr txBox="1"/>
          <p:nvPr>
            <p:ph idx="3" type="subTitle"/>
          </p:nvPr>
        </p:nvSpPr>
        <p:spPr>
          <a:xfrm>
            <a:off x="720000" y="3534103"/>
            <a:ext cx="2541000" cy="102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5" name="Google Shape;165;p20"/>
          <p:cNvSpPr txBox="1"/>
          <p:nvPr>
            <p:ph idx="4" type="subTitle"/>
          </p:nvPr>
        </p:nvSpPr>
        <p:spPr>
          <a:xfrm>
            <a:off x="3301250" y="3534103"/>
            <a:ext cx="2541300" cy="102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6" name="Google Shape;166;p20"/>
          <p:cNvSpPr txBox="1"/>
          <p:nvPr>
            <p:ph idx="5" type="subTitle"/>
          </p:nvPr>
        </p:nvSpPr>
        <p:spPr>
          <a:xfrm>
            <a:off x="5882802" y="1785024"/>
            <a:ext cx="2541300" cy="91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7" name="Google Shape;167;p20"/>
          <p:cNvSpPr txBox="1"/>
          <p:nvPr>
            <p:ph idx="6" type="subTitle"/>
          </p:nvPr>
        </p:nvSpPr>
        <p:spPr>
          <a:xfrm>
            <a:off x="5882801" y="3534103"/>
            <a:ext cx="2541300" cy="102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8" name="Google Shape;168;p20"/>
          <p:cNvSpPr txBox="1"/>
          <p:nvPr>
            <p:ph idx="7" type="subTitle"/>
          </p:nvPr>
        </p:nvSpPr>
        <p:spPr>
          <a:xfrm>
            <a:off x="720000" y="1478100"/>
            <a:ext cx="25410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9" name="Google Shape;169;p20"/>
          <p:cNvSpPr txBox="1"/>
          <p:nvPr>
            <p:ph idx="8" type="subTitle"/>
          </p:nvPr>
        </p:nvSpPr>
        <p:spPr>
          <a:xfrm>
            <a:off x="3301403" y="1478100"/>
            <a:ext cx="25410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0" name="Google Shape;170;p20"/>
          <p:cNvSpPr txBox="1"/>
          <p:nvPr>
            <p:ph idx="9" type="subTitle"/>
          </p:nvPr>
        </p:nvSpPr>
        <p:spPr>
          <a:xfrm>
            <a:off x="5882802" y="1478100"/>
            <a:ext cx="25410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1" name="Google Shape;171;p20"/>
          <p:cNvSpPr txBox="1"/>
          <p:nvPr>
            <p:ph idx="13" type="subTitle"/>
          </p:nvPr>
        </p:nvSpPr>
        <p:spPr>
          <a:xfrm>
            <a:off x="720000" y="3231131"/>
            <a:ext cx="25410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2" name="Google Shape;172;p20"/>
          <p:cNvSpPr txBox="1"/>
          <p:nvPr>
            <p:ph idx="14" type="subTitle"/>
          </p:nvPr>
        </p:nvSpPr>
        <p:spPr>
          <a:xfrm>
            <a:off x="3301403" y="3231127"/>
            <a:ext cx="25413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3" name="Google Shape;173;p20"/>
          <p:cNvSpPr txBox="1"/>
          <p:nvPr>
            <p:ph idx="15" type="subTitle"/>
          </p:nvPr>
        </p:nvSpPr>
        <p:spPr>
          <a:xfrm>
            <a:off x="5882802" y="3231131"/>
            <a:ext cx="25410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grpSp>
        <p:nvGrpSpPr>
          <p:cNvPr id="16" name="Google Shape;16;p3"/>
          <p:cNvGrpSpPr/>
          <p:nvPr/>
        </p:nvGrpSpPr>
        <p:grpSpPr>
          <a:xfrm>
            <a:off x="-6175" y="-17100"/>
            <a:ext cx="9157500" cy="5160600"/>
            <a:chOff x="-6175" y="-17100"/>
            <a:chExt cx="9157500" cy="5160600"/>
          </a:xfrm>
        </p:grpSpPr>
        <p:sp>
          <p:nvSpPr>
            <p:cNvPr id="17" name="Google Shape;17;p3"/>
            <p:cNvSpPr/>
            <p:nvPr/>
          </p:nvSpPr>
          <p:spPr>
            <a:xfrm>
              <a:off x="0" y="-17100"/>
              <a:ext cx="2213700" cy="5160600"/>
            </a:xfrm>
            <a:prstGeom prst="round1Rect">
              <a:avLst>
                <a:gd fmla="val 16667" name="adj"/>
              </a:avLst>
            </a:prstGeom>
            <a:solidFill>
              <a:srgbClr val="74CFC2">
                <a:alpha val="54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flipH="1" rot="10800000">
              <a:off x="-6175" y="-15300"/>
              <a:ext cx="9157500" cy="12126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 name="Google Shape;19;p3"/>
          <p:cNvSpPr txBox="1"/>
          <p:nvPr>
            <p:ph type="title"/>
          </p:nvPr>
        </p:nvSpPr>
        <p:spPr>
          <a:xfrm>
            <a:off x="4119275" y="2600175"/>
            <a:ext cx="4309500" cy="1323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300">
                <a:latin typeface="Unbounded"/>
                <a:ea typeface="Unbounded"/>
                <a:cs typeface="Unbounded"/>
                <a:sym typeface="Unbounded"/>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 name="Google Shape;20;p3"/>
          <p:cNvSpPr txBox="1"/>
          <p:nvPr>
            <p:ph hasCustomPrompt="1" idx="2" type="title"/>
          </p:nvPr>
        </p:nvSpPr>
        <p:spPr>
          <a:xfrm>
            <a:off x="4119275" y="1965850"/>
            <a:ext cx="1117500" cy="8418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3600">
                <a:solidFill>
                  <a:schemeClr val="lt1"/>
                </a:solidFill>
                <a:latin typeface="Unbounded"/>
                <a:ea typeface="Unbounded"/>
                <a:cs typeface="Unbounded"/>
                <a:sym typeface="Unbounde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txBox="1"/>
          <p:nvPr/>
        </p:nvSpPr>
        <p:spPr>
          <a:xfrm>
            <a:off x="6635775" y="4697900"/>
            <a:ext cx="2361300" cy="38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u="sng">
                <a:solidFill>
                  <a:schemeClr val="hlink"/>
                </a:solidFill>
                <a:latin typeface="Montserrat"/>
                <a:ea typeface="Montserrat"/>
                <a:cs typeface="Montserrat"/>
                <a:sym typeface="Montserrat"/>
                <a:hlinkClick r:id="rId2"/>
              </a:rPr>
              <a:t>Illustration by Smart-Servier Medical Art</a:t>
            </a:r>
            <a:endParaRPr sz="800">
              <a:solidFill>
                <a:schemeClr val="dk1"/>
              </a:solidFill>
              <a:latin typeface="Montserrat"/>
              <a:ea typeface="Montserrat"/>
              <a:cs typeface="Montserrat"/>
              <a:sym typeface="Montserra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174" name="Shape 174"/>
        <p:cNvGrpSpPr/>
        <p:nvPr/>
      </p:nvGrpSpPr>
      <p:grpSpPr>
        <a:xfrm>
          <a:off x="0" y="0"/>
          <a:ext cx="0" cy="0"/>
          <a:chOff x="0" y="0"/>
          <a:chExt cx="0" cy="0"/>
        </a:xfrm>
      </p:grpSpPr>
      <p:grpSp>
        <p:nvGrpSpPr>
          <p:cNvPr id="175" name="Google Shape;175;p21"/>
          <p:cNvGrpSpPr/>
          <p:nvPr/>
        </p:nvGrpSpPr>
        <p:grpSpPr>
          <a:xfrm>
            <a:off x="8029500" y="-5625"/>
            <a:ext cx="1129525" cy="4615200"/>
            <a:chOff x="8029500" y="-5625"/>
            <a:chExt cx="1129525" cy="4615200"/>
          </a:xfrm>
        </p:grpSpPr>
        <p:sp>
          <p:nvSpPr>
            <p:cNvPr id="176" name="Google Shape;176;p21"/>
            <p:cNvSpPr/>
            <p:nvPr/>
          </p:nvSpPr>
          <p:spPr>
            <a:xfrm rot="10800000">
              <a:off x="8029500" y="-5625"/>
              <a:ext cx="1114500" cy="3201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flipH="1" rot="-5400000">
              <a:off x="6691375" y="2141925"/>
              <a:ext cx="4615200" cy="320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8" name="Google Shape;178;p21"/>
          <p:cNvCxnSpPr/>
          <p:nvPr/>
        </p:nvCxnSpPr>
        <p:spPr>
          <a:xfrm rot="10800000">
            <a:off x="-10650" y="314475"/>
            <a:ext cx="9165300" cy="0"/>
          </a:xfrm>
          <a:prstGeom prst="straightConnector1">
            <a:avLst/>
          </a:prstGeom>
          <a:noFill/>
          <a:ln cap="flat" cmpd="sng" w="9525">
            <a:solidFill>
              <a:schemeClr val="dk1"/>
            </a:solidFill>
            <a:prstDash val="solid"/>
            <a:round/>
            <a:headEnd len="med" w="med" type="none"/>
            <a:tailEnd len="med" w="med" type="none"/>
          </a:ln>
        </p:spPr>
      </p:cxnSp>
      <p:sp>
        <p:nvSpPr>
          <p:cNvPr id="179" name="Google Shape;17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500">
                <a:latin typeface="Unbounded"/>
                <a:ea typeface="Unbounded"/>
                <a:cs typeface="Unbounded"/>
                <a:sym typeface="Unbounde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8_1">
    <p:spTree>
      <p:nvGrpSpPr>
        <p:cNvPr id="180" name="Shape 180"/>
        <p:cNvGrpSpPr/>
        <p:nvPr/>
      </p:nvGrpSpPr>
      <p:grpSpPr>
        <a:xfrm>
          <a:off x="0" y="0"/>
          <a:ext cx="0" cy="0"/>
          <a:chOff x="0" y="0"/>
          <a:chExt cx="0" cy="0"/>
        </a:xfrm>
      </p:grpSpPr>
      <p:grpSp>
        <p:nvGrpSpPr>
          <p:cNvPr id="181" name="Google Shape;181;p22"/>
          <p:cNvGrpSpPr/>
          <p:nvPr/>
        </p:nvGrpSpPr>
        <p:grpSpPr>
          <a:xfrm>
            <a:off x="-5008" y="312300"/>
            <a:ext cx="2833500" cy="4837800"/>
            <a:chOff x="-5008" y="312300"/>
            <a:chExt cx="2833500" cy="4837800"/>
          </a:xfrm>
        </p:grpSpPr>
        <p:sp>
          <p:nvSpPr>
            <p:cNvPr id="182" name="Google Shape;182;p22"/>
            <p:cNvSpPr/>
            <p:nvPr/>
          </p:nvSpPr>
          <p:spPr>
            <a:xfrm>
              <a:off x="-5008" y="4609575"/>
              <a:ext cx="2833500" cy="5340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rot="5400000">
              <a:off x="-2263858" y="2571150"/>
              <a:ext cx="4837800" cy="320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4" name="Google Shape;184;p22"/>
          <p:cNvCxnSpPr/>
          <p:nvPr/>
        </p:nvCxnSpPr>
        <p:spPr>
          <a:xfrm rot="10800000">
            <a:off x="-10650" y="314475"/>
            <a:ext cx="9165300" cy="0"/>
          </a:xfrm>
          <a:prstGeom prst="straightConnector1">
            <a:avLst/>
          </a:prstGeom>
          <a:noFill/>
          <a:ln cap="flat" cmpd="sng" w="9525">
            <a:solidFill>
              <a:schemeClr val="dk1"/>
            </a:solidFill>
            <a:prstDash val="solid"/>
            <a:round/>
            <a:headEnd len="med" w="med" type="none"/>
            <a:tailEnd len="med" w="med" type="none"/>
          </a:ln>
        </p:spPr>
      </p:cxnSp>
      <p:sp>
        <p:nvSpPr>
          <p:cNvPr id="185" name="Google Shape;185;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500">
                <a:latin typeface="Unbounded"/>
                <a:ea typeface="Unbounded"/>
                <a:cs typeface="Unbounded"/>
                <a:sym typeface="Unbounde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86" name="Shape 186"/>
        <p:cNvGrpSpPr/>
        <p:nvPr/>
      </p:nvGrpSpPr>
      <p:grpSpPr>
        <a:xfrm>
          <a:off x="0" y="0"/>
          <a:ext cx="0" cy="0"/>
          <a:chOff x="0" y="0"/>
          <a:chExt cx="0" cy="0"/>
        </a:xfrm>
      </p:grpSpPr>
      <p:sp>
        <p:nvSpPr>
          <p:cNvPr id="187" name="Google Shape;187;p23"/>
          <p:cNvSpPr txBox="1"/>
          <p:nvPr>
            <p:ph type="ctrTitle"/>
          </p:nvPr>
        </p:nvSpPr>
        <p:spPr>
          <a:xfrm>
            <a:off x="3368825" y="780138"/>
            <a:ext cx="3683700" cy="9978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5300">
                <a:solidFill>
                  <a:srgbClr val="4C3F42"/>
                </a:solidFill>
                <a:latin typeface="Unbounded"/>
                <a:ea typeface="Unbounded"/>
                <a:cs typeface="Unbounded"/>
                <a:sym typeface="Unbounde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8" name="Google Shape;188;p23"/>
          <p:cNvSpPr txBox="1"/>
          <p:nvPr>
            <p:ph idx="1" type="subTitle"/>
          </p:nvPr>
        </p:nvSpPr>
        <p:spPr>
          <a:xfrm>
            <a:off x="3368825" y="1777951"/>
            <a:ext cx="3683700" cy="103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atin typeface="Montserrat"/>
                <a:ea typeface="Montserrat"/>
                <a:cs typeface="Montserrat"/>
                <a:sym typeface="Montserrat"/>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89" name="Google Shape;189;p23"/>
          <p:cNvSpPr txBox="1"/>
          <p:nvPr/>
        </p:nvSpPr>
        <p:spPr>
          <a:xfrm>
            <a:off x="3368825" y="3436975"/>
            <a:ext cx="4538700" cy="61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Montserrat"/>
                <a:ea typeface="Montserrat"/>
                <a:cs typeface="Montserrat"/>
                <a:sym typeface="Montserrat"/>
              </a:rPr>
              <a:t>CREDITS:</a:t>
            </a:r>
            <a:r>
              <a:rPr lang="en" sz="1000">
                <a:solidFill>
                  <a:schemeClr val="dk1"/>
                </a:solidFill>
                <a:latin typeface="Montserrat"/>
                <a:ea typeface="Montserrat"/>
                <a:cs typeface="Montserrat"/>
                <a:sym typeface="Montserrat"/>
              </a:rPr>
              <a:t> This presentation template was created by </a:t>
            </a:r>
            <a:r>
              <a:rPr b="1" lang="en" sz="1000" u="sng">
                <a:solidFill>
                  <a:schemeClr val="dk1"/>
                </a:solidFill>
                <a:latin typeface="Montserrat"/>
                <a:ea typeface="Montserrat"/>
                <a:cs typeface="Montserrat"/>
                <a:sym typeface="Montserrat"/>
                <a:hlinkClick r:id="rId2">
                  <a:extLst>
                    <a:ext uri="{A12FA001-AC4F-418D-AE19-62706E023703}">
                      <ahyp:hlinkClr val="tx"/>
                    </a:ext>
                  </a:extLst>
                </a:hlinkClick>
              </a:rPr>
              <a:t>Slidesgo</a:t>
            </a:r>
            <a:r>
              <a:rPr b="1" lang="en" sz="1000" u="sng">
                <a:solidFill>
                  <a:schemeClr val="dk1"/>
                </a:solidFill>
                <a:latin typeface="Montserrat"/>
                <a:ea typeface="Montserrat"/>
                <a:cs typeface="Montserrat"/>
                <a:sym typeface="Montserrat"/>
              </a:rPr>
              <a:t>,</a:t>
            </a:r>
            <a:r>
              <a:rPr b="1" lang="en" sz="1000">
                <a:solidFill>
                  <a:schemeClr val="dk1"/>
                </a:solidFill>
                <a:latin typeface="Montserrat"/>
                <a:ea typeface="Montserrat"/>
                <a:cs typeface="Montserrat"/>
                <a:sym typeface="Montserrat"/>
              </a:rPr>
              <a:t> </a:t>
            </a:r>
            <a:r>
              <a:rPr lang="en" sz="1000">
                <a:solidFill>
                  <a:schemeClr val="dk1"/>
                </a:solidFill>
                <a:latin typeface="Montserrat"/>
                <a:ea typeface="Montserrat"/>
                <a:cs typeface="Montserrat"/>
                <a:sym typeface="Montserrat"/>
              </a:rPr>
              <a:t>including icons by </a:t>
            </a:r>
            <a:r>
              <a:rPr b="1" lang="en" sz="1000" u="sng">
                <a:solidFill>
                  <a:schemeClr val="dk1"/>
                </a:solidFill>
                <a:latin typeface="Montserrat"/>
                <a:ea typeface="Montserrat"/>
                <a:cs typeface="Montserrat"/>
                <a:sym typeface="Montserrat"/>
                <a:hlinkClick r:id="rId3">
                  <a:extLst>
                    <a:ext uri="{A12FA001-AC4F-418D-AE19-62706E023703}">
                      <ahyp:hlinkClr val="tx"/>
                    </a:ext>
                  </a:extLst>
                </a:hlinkClick>
              </a:rPr>
              <a:t>Flaticon</a:t>
            </a:r>
            <a:r>
              <a:rPr b="1" lang="en" sz="1000">
                <a:solidFill>
                  <a:schemeClr val="dk1"/>
                </a:solidFill>
                <a:latin typeface="Montserrat"/>
                <a:ea typeface="Montserrat"/>
                <a:cs typeface="Montserrat"/>
                <a:sym typeface="Montserrat"/>
              </a:rPr>
              <a:t> </a:t>
            </a:r>
            <a:r>
              <a:rPr lang="en" sz="1000">
                <a:solidFill>
                  <a:schemeClr val="dk1"/>
                </a:solidFill>
                <a:latin typeface="Montserrat"/>
                <a:ea typeface="Montserrat"/>
                <a:cs typeface="Montserrat"/>
                <a:sym typeface="Montserrat"/>
              </a:rPr>
              <a:t>and infographics &amp; images by </a:t>
            </a:r>
            <a:r>
              <a:rPr b="1" lang="en" sz="1000" u="sng">
                <a:solidFill>
                  <a:schemeClr val="dk1"/>
                </a:solidFill>
                <a:latin typeface="Montserrat"/>
                <a:ea typeface="Montserrat"/>
                <a:cs typeface="Montserrat"/>
                <a:sym typeface="Montserrat"/>
                <a:hlinkClick r:id="rId4">
                  <a:extLst>
                    <a:ext uri="{A12FA001-AC4F-418D-AE19-62706E023703}">
                      <ahyp:hlinkClr val="tx"/>
                    </a:ext>
                  </a:extLst>
                </a:hlinkClick>
              </a:rPr>
              <a:t>Freepik</a:t>
            </a:r>
            <a:endParaRPr b="1" sz="1000" u="sng">
              <a:solidFill>
                <a:schemeClr val="dk1"/>
              </a:solidFill>
              <a:highlight>
                <a:srgbClr val="DFDEFC"/>
              </a:highlight>
              <a:latin typeface="Montserrat"/>
              <a:ea typeface="Montserrat"/>
              <a:cs typeface="Montserrat"/>
              <a:sym typeface="Montserrat"/>
            </a:endParaRPr>
          </a:p>
        </p:txBody>
      </p:sp>
      <p:grpSp>
        <p:nvGrpSpPr>
          <p:cNvPr id="190" name="Google Shape;190;p23"/>
          <p:cNvGrpSpPr/>
          <p:nvPr/>
        </p:nvGrpSpPr>
        <p:grpSpPr>
          <a:xfrm>
            <a:off x="-13683" y="-150"/>
            <a:ext cx="8443333" cy="5169100"/>
            <a:chOff x="-13683" y="-150"/>
            <a:chExt cx="8443333" cy="5169100"/>
          </a:xfrm>
        </p:grpSpPr>
        <p:sp>
          <p:nvSpPr>
            <p:cNvPr id="191" name="Google Shape;191;p23"/>
            <p:cNvSpPr/>
            <p:nvPr/>
          </p:nvSpPr>
          <p:spPr>
            <a:xfrm>
              <a:off x="-13683" y="-50"/>
              <a:ext cx="1259100" cy="5169000"/>
            </a:xfrm>
            <a:prstGeom prst="round1Rect">
              <a:avLst>
                <a:gd fmla="val 16667" name="adj"/>
              </a:avLst>
            </a:prstGeom>
            <a:solidFill>
              <a:srgbClr val="74CFC2">
                <a:alpha val="54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flipH="1" rot="10800000">
              <a:off x="-13550" y="-150"/>
              <a:ext cx="8443200" cy="5355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 name="Google Shape;193;p23"/>
          <p:cNvSpPr txBox="1"/>
          <p:nvPr/>
        </p:nvSpPr>
        <p:spPr>
          <a:xfrm>
            <a:off x="6635775" y="4697900"/>
            <a:ext cx="2361300" cy="38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u="sng">
                <a:solidFill>
                  <a:schemeClr val="hlink"/>
                </a:solidFill>
                <a:latin typeface="Montserrat"/>
                <a:ea typeface="Montserrat"/>
                <a:cs typeface="Montserrat"/>
                <a:sym typeface="Montserrat"/>
                <a:hlinkClick r:id="rId5"/>
              </a:rPr>
              <a:t>Illustration by Smart-Servier Medical Art</a:t>
            </a:r>
            <a:endParaRPr sz="800">
              <a:solidFill>
                <a:schemeClr val="dk1"/>
              </a:solidFill>
              <a:latin typeface="Montserrat"/>
              <a:ea typeface="Montserrat"/>
              <a:cs typeface="Montserrat"/>
              <a:sym typeface="Montserra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94" name="Shape 194"/>
        <p:cNvGrpSpPr/>
        <p:nvPr/>
      </p:nvGrpSpPr>
      <p:grpSpPr>
        <a:xfrm>
          <a:off x="0" y="0"/>
          <a:ext cx="0" cy="0"/>
          <a:chOff x="0" y="0"/>
          <a:chExt cx="0" cy="0"/>
        </a:xfrm>
      </p:grpSpPr>
      <p:grpSp>
        <p:nvGrpSpPr>
          <p:cNvPr id="195" name="Google Shape;195;p24"/>
          <p:cNvGrpSpPr/>
          <p:nvPr/>
        </p:nvGrpSpPr>
        <p:grpSpPr>
          <a:xfrm>
            <a:off x="-13025" y="-3125"/>
            <a:ext cx="6914075" cy="5155800"/>
            <a:chOff x="-13025" y="-3125"/>
            <a:chExt cx="6914075" cy="5155800"/>
          </a:xfrm>
        </p:grpSpPr>
        <p:sp>
          <p:nvSpPr>
            <p:cNvPr id="196" name="Google Shape;196;p24"/>
            <p:cNvSpPr/>
            <p:nvPr/>
          </p:nvSpPr>
          <p:spPr>
            <a:xfrm>
              <a:off x="-10650" y="4823400"/>
              <a:ext cx="6911700" cy="3201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4"/>
            <p:cNvSpPr/>
            <p:nvPr/>
          </p:nvSpPr>
          <p:spPr>
            <a:xfrm rot="5400000">
              <a:off x="-2234375" y="2218225"/>
              <a:ext cx="5155800" cy="713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8" name="Google Shape;198;p24"/>
          <p:cNvCxnSpPr/>
          <p:nvPr/>
        </p:nvCxnSpPr>
        <p:spPr>
          <a:xfrm rot="10800000">
            <a:off x="-10650" y="314475"/>
            <a:ext cx="9165300" cy="0"/>
          </a:xfrm>
          <a:prstGeom prst="straightConnector1">
            <a:avLst/>
          </a:prstGeom>
          <a:noFill/>
          <a:ln cap="flat" cmpd="sng" w="9525">
            <a:solidFill>
              <a:srgbClr val="4C3F42"/>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99" name="Shape 199"/>
        <p:cNvGrpSpPr/>
        <p:nvPr/>
      </p:nvGrpSpPr>
      <p:grpSpPr>
        <a:xfrm>
          <a:off x="0" y="0"/>
          <a:ext cx="0" cy="0"/>
          <a:chOff x="0" y="0"/>
          <a:chExt cx="0" cy="0"/>
        </a:xfrm>
      </p:grpSpPr>
      <p:grpSp>
        <p:nvGrpSpPr>
          <p:cNvPr id="200" name="Google Shape;200;p25"/>
          <p:cNvGrpSpPr/>
          <p:nvPr/>
        </p:nvGrpSpPr>
        <p:grpSpPr>
          <a:xfrm>
            <a:off x="844517" y="3712800"/>
            <a:ext cx="8325600" cy="1430700"/>
            <a:chOff x="818400" y="3712800"/>
            <a:chExt cx="8325600" cy="1430700"/>
          </a:xfrm>
        </p:grpSpPr>
        <p:sp>
          <p:nvSpPr>
            <p:cNvPr id="201" name="Google Shape;201;p25"/>
            <p:cNvSpPr/>
            <p:nvPr/>
          </p:nvSpPr>
          <p:spPr>
            <a:xfrm rot="-5400000">
              <a:off x="8268600" y="4268100"/>
              <a:ext cx="1430700" cy="3201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5"/>
            <p:cNvSpPr/>
            <p:nvPr/>
          </p:nvSpPr>
          <p:spPr>
            <a:xfrm flipH="1">
              <a:off x="818400" y="4823400"/>
              <a:ext cx="8325600" cy="320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3" name="Google Shape;203;p25"/>
          <p:cNvCxnSpPr/>
          <p:nvPr/>
        </p:nvCxnSpPr>
        <p:spPr>
          <a:xfrm>
            <a:off x="-10650" y="314475"/>
            <a:ext cx="9165300" cy="0"/>
          </a:xfrm>
          <a:prstGeom prst="straightConnector1">
            <a:avLst/>
          </a:prstGeom>
          <a:noFill/>
          <a:ln cap="flat" cmpd="sng" w="9525">
            <a:solidFill>
              <a:srgbClr val="4C3F4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grpSp>
        <p:nvGrpSpPr>
          <p:cNvPr id="23" name="Google Shape;23;p4"/>
          <p:cNvGrpSpPr/>
          <p:nvPr/>
        </p:nvGrpSpPr>
        <p:grpSpPr>
          <a:xfrm>
            <a:off x="5800050" y="0"/>
            <a:ext cx="3354600" cy="4740000"/>
            <a:chOff x="5800050" y="0"/>
            <a:chExt cx="3354600" cy="4740000"/>
          </a:xfrm>
        </p:grpSpPr>
        <p:sp>
          <p:nvSpPr>
            <p:cNvPr id="24" name="Google Shape;24;p4"/>
            <p:cNvSpPr/>
            <p:nvPr/>
          </p:nvSpPr>
          <p:spPr>
            <a:xfrm flipH="1" rot="-5400000">
              <a:off x="6613950" y="2209950"/>
              <a:ext cx="4740000" cy="3201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flipH="1">
              <a:off x="5800050" y="0"/>
              <a:ext cx="3354600" cy="3207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 name="Google Shape;26;p4"/>
          <p:cNvCxnSpPr/>
          <p:nvPr/>
        </p:nvCxnSpPr>
        <p:spPr>
          <a:xfrm>
            <a:off x="-10650" y="314475"/>
            <a:ext cx="9165300" cy="0"/>
          </a:xfrm>
          <a:prstGeom prst="straightConnector1">
            <a:avLst/>
          </a:prstGeom>
          <a:noFill/>
          <a:ln cap="flat" cmpd="sng" w="9525">
            <a:solidFill>
              <a:schemeClr val="dk1"/>
            </a:solidFill>
            <a:prstDash val="solid"/>
            <a:round/>
            <a:headEnd len="med" w="med" type="none"/>
            <a:tailEnd len="med" w="med" type="none"/>
          </a:ln>
        </p:spPr>
      </p:cxnSp>
      <p:sp>
        <p:nvSpPr>
          <p:cNvPr id="27" name="Google Shape;2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 name="Google Shape;28;p4"/>
          <p:cNvSpPr txBox="1"/>
          <p:nvPr>
            <p:ph idx="1" type="body"/>
          </p:nvPr>
        </p:nvSpPr>
        <p:spPr>
          <a:xfrm>
            <a:off x="720000" y="1017725"/>
            <a:ext cx="7704000" cy="373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434343"/>
              </a:buClr>
              <a:buSzPts val="1400"/>
              <a:buChar char="●"/>
              <a:defRPr>
                <a:latin typeface="Montserrat"/>
                <a:ea typeface="Montserrat"/>
                <a:cs typeface="Montserrat"/>
                <a:sym typeface="Montserrat"/>
              </a:defRPr>
            </a:lvl1pPr>
            <a:lvl2pPr indent="-304800" lvl="1" marL="914400" rtl="0">
              <a:lnSpc>
                <a:spcPct val="115000"/>
              </a:lnSpc>
              <a:spcBef>
                <a:spcPts val="0"/>
              </a:spcBef>
              <a:spcAft>
                <a:spcPts val="0"/>
              </a:spcAft>
              <a:buClr>
                <a:srgbClr val="434343"/>
              </a:buClr>
              <a:buSzPts val="1200"/>
              <a:buChar char="○"/>
              <a:defRPr>
                <a:solidFill>
                  <a:srgbClr val="434343"/>
                </a:solidFill>
              </a:defRPr>
            </a:lvl2pPr>
            <a:lvl3pPr indent="-304800" lvl="2" marL="1371600" rtl="0">
              <a:lnSpc>
                <a:spcPct val="115000"/>
              </a:lnSpc>
              <a:spcBef>
                <a:spcPts val="0"/>
              </a:spcBef>
              <a:spcAft>
                <a:spcPts val="0"/>
              </a:spcAft>
              <a:buClr>
                <a:srgbClr val="434343"/>
              </a:buClr>
              <a:buSzPts val="1200"/>
              <a:buChar char="■"/>
              <a:defRPr>
                <a:solidFill>
                  <a:srgbClr val="434343"/>
                </a:solidFill>
              </a:defRPr>
            </a:lvl3pPr>
            <a:lvl4pPr indent="-304800" lvl="3" marL="1828800" rtl="0">
              <a:lnSpc>
                <a:spcPct val="115000"/>
              </a:lnSpc>
              <a:spcBef>
                <a:spcPts val="0"/>
              </a:spcBef>
              <a:spcAft>
                <a:spcPts val="0"/>
              </a:spcAft>
              <a:buClr>
                <a:srgbClr val="434343"/>
              </a:buClr>
              <a:buSzPts val="1200"/>
              <a:buChar char="●"/>
              <a:defRPr>
                <a:solidFill>
                  <a:srgbClr val="434343"/>
                </a:solidFill>
              </a:defRPr>
            </a:lvl4pPr>
            <a:lvl5pPr indent="-304800" lvl="4" marL="2286000" rtl="0">
              <a:lnSpc>
                <a:spcPct val="115000"/>
              </a:lnSpc>
              <a:spcBef>
                <a:spcPts val="0"/>
              </a:spcBef>
              <a:spcAft>
                <a:spcPts val="0"/>
              </a:spcAft>
              <a:buClr>
                <a:srgbClr val="434343"/>
              </a:buClr>
              <a:buSzPts val="1200"/>
              <a:buChar char="○"/>
              <a:defRPr>
                <a:solidFill>
                  <a:srgbClr val="434343"/>
                </a:solidFill>
              </a:defRPr>
            </a:lvl5pPr>
            <a:lvl6pPr indent="-304800" lvl="5" marL="2743200" rtl="0">
              <a:lnSpc>
                <a:spcPct val="115000"/>
              </a:lnSpc>
              <a:spcBef>
                <a:spcPts val="0"/>
              </a:spcBef>
              <a:spcAft>
                <a:spcPts val="0"/>
              </a:spcAft>
              <a:buClr>
                <a:srgbClr val="434343"/>
              </a:buClr>
              <a:buSzPts val="1200"/>
              <a:buChar char="■"/>
              <a:defRPr>
                <a:solidFill>
                  <a:srgbClr val="434343"/>
                </a:solidFill>
              </a:defRPr>
            </a:lvl6pPr>
            <a:lvl7pPr indent="-304800" lvl="6" marL="3200400" rtl="0">
              <a:lnSpc>
                <a:spcPct val="115000"/>
              </a:lnSpc>
              <a:spcBef>
                <a:spcPts val="0"/>
              </a:spcBef>
              <a:spcAft>
                <a:spcPts val="0"/>
              </a:spcAft>
              <a:buClr>
                <a:srgbClr val="434343"/>
              </a:buClr>
              <a:buSzPts val="1200"/>
              <a:buChar char="●"/>
              <a:defRPr>
                <a:solidFill>
                  <a:srgbClr val="434343"/>
                </a:solidFill>
              </a:defRPr>
            </a:lvl7pPr>
            <a:lvl8pPr indent="-304800" lvl="7" marL="3657600" rtl="0">
              <a:lnSpc>
                <a:spcPct val="115000"/>
              </a:lnSpc>
              <a:spcBef>
                <a:spcPts val="0"/>
              </a:spcBef>
              <a:spcAft>
                <a:spcPts val="0"/>
              </a:spcAft>
              <a:buClr>
                <a:srgbClr val="434343"/>
              </a:buClr>
              <a:buSzPts val="1200"/>
              <a:buChar char="○"/>
              <a:defRPr>
                <a:solidFill>
                  <a:srgbClr val="434343"/>
                </a:solidFill>
              </a:defRPr>
            </a:lvl8pPr>
            <a:lvl9pPr indent="-304800" lvl="8" marL="4114800" rtl="0">
              <a:lnSpc>
                <a:spcPct val="115000"/>
              </a:lnSpc>
              <a:spcBef>
                <a:spcPts val="0"/>
              </a:spcBef>
              <a:spcAft>
                <a:spcPts val="0"/>
              </a:spcAft>
              <a:buClr>
                <a:srgbClr val="434343"/>
              </a:buClr>
              <a:buSzPts val="1200"/>
              <a:buChar char="■"/>
              <a:defRPr>
                <a:solidFill>
                  <a:srgbClr val="434343"/>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grpSp>
        <p:nvGrpSpPr>
          <p:cNvPr id="30" name="Google Shape;30;p5"/>
          <p:cNvGrpSpPr/>
          <p:nvPr/>
        </p:nvGrpSpPr>
        <p:grpSpPr>
          <a:xfrm>
            <a:off x="-10650" y="-25"/>
            <a:ext cx="3354600" cy="5158800"/>
            <a:chOff x="-10650" y="-25"/>
            <a:chExt cx="3354600" cy="5158800"/>
          </a:xfrm>
        </p:grpSpPr>
        <p:sp>
          <p:nvSpPr>
            <p:cNvPr id="31" name="Google Shape;31;p5"/>
            <p:cNvSpPr/>
            <p:nvPr/>
          </p:nvSpPr>
          <p:spPr>
            <a:xfrm flipH="1" rot="5400000">
              <a:off x="-2419350" y="2419325"/>
              <a:ext cx="5158800" cy="3201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10650" y="4608500"/>
              <a:ext cx="3354600" cy="5352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 name="Google Shape;33;p5"/>
          <p:cNvCxnSpPr/>
          <p:nvPr/>
        </p:nvCxnSpPr>
        <p:spPr>
          <a:xfrm>
            <a:off x="-10650" y="314475"/>
            <a:ext cx="9165300" cy="0"/>
          </a:xfrm>
          <a:prstGeom prst="straightConnector1">
            <a:avLst/>
          </a:prstGeom>
          <a:noFill/>
          <a:ln cap="flat" cmpd="sng" w="9525">
            <a:solidFill>
              <a:schemeClr val="dk1"/>
            </a:solidFill>
            <a:prstDash val="solid"/>
            <a:round/>
            <a:headEnd len="med" w="med" type="none"/>
            <a:tailEnd len="med" w="med" type="none"/>
          </a:ln>
        </p:spPr>
      </p:cxnSp>
      <p:sp>
        <p:nvSpPr>
          <p:cNvPr id="34" name="Google Shape;3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500">
                <a:latin typeface="Unbounded"/>
                <a:ea typeface="Unbounded"/>
                <a:cs typeface="Unbounded"/>
                <a:sym typeface="Unbounde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5"/>
          <p:cNvSpPr txBox="1"/>
          <p:nvPr>
            <p:ph idx="1" type="subTitle"/>
          </p:nvPr>
        </p:nvSpPr>
        <p:spPr>
          <a:xfrm>
            <a:off x="2085200" y="3352400"/>
            <a:ext cx="6338700" cy="78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atin typeface="Montserrat"/>
                <a:ea typeface="Montserrat"/>
                <a:cs typeface="Montserrat"/>
                <a:sym typeface="Montserrat"/>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6" name="Google Shape;36;p5"/>
          <p:cNvSpPr txBox="1"/>
          <p:nvPr>
            <p:ph idx="2" type="subTitle"/>
          </p:nvPr>
        </p:nvSpPr>
        <p:spPr>
          <a:xfrm>
            <a:off x="2085200" y="1837475"/>
            <a:ext cx="6338700" cy="78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atin typeface="Montserrat"/>
                <a:ea typeface="Montserrat"/>
                <a:cs typeface="Montserrat"/>
                <a:sym typeface="Montserrat"/>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7" name="Google Shape;37;p5"/>
          <p:cNvSpPr txBox="1"/>
          <p:nvPr>
            <p:ph idx="3" type="subTitle"/>
          </p:nvPr>
        </p:nvSpPr>
        <p:spPr>
          <a:xfrm>
            <a:off x="2085201" y="1360725"/>
            <a:ext cx="63387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 name="Google Shape;38;p5"/>
          <p:cNvSpPr txBox="1"/>
          <p:nvPr>
            <p:ph idx="4" type="subTitle"/>
          </p:nvPr>
        </p:nvSpPr>
        <p:spPr>
          <a:xfrm>
            <a:off x="2085208" y="2875649"/>
            <a:ext cx="63387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1800">
                <a:solidFill>
                  <a:schemeClr val="dk1"/>
                </a:solidFill>
                <a:latin typeface="Unbounded"/>
                <a:ea typeface="Unbounded"/>
                <a:cs typeface="Unbounded"/>
                <a:sym typeface="Unbounde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1" name="Google Shape;41;p6"/>
          <p:cNvGrpSpPr/>
          <p:nvPr/>
        </p:nvGrpSpPr>
        <p:grpSpPr>
          <a:xfrm>
            <a:off x="0" y="-5625"/>
            <a:ext cx="4824600" cy="5157300"/>
            <a:chOff x="0" y="-5625"/>
            <a:chExt cx="4824600" cy="5157300"/>
          </a:xfrm>
        </p:grpSpPr>
        <p:sp>
          <p:nvSpPr>
            <p:cNvPr id="42" name="Google Shape;42;p6"/>
            <p:cNvSpPr/>
            <p:nvPr/>
          </p:nvSpPr>
          <p:spPr>
            <a:xfrm flipH="1" rot="10800000">
              <a:off x="0" y="-5625"/>
              <a:ext cx="4824600" cy="320100"/>
            </a:xfrm>
            <a:prstGeom prst="round1Rect">
              <a:avLst>
                <a:gd fmla="val 50000" name="adj"/>
              </a:avLst>
            </a:prstGeom>
            <a:solidFill>
              <a:srgbClr val="74CFC2">
                <a:alpha val="54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rot="5400000">
              <a:off x="-2418600" y="2412975"/>
              <a:ext cx="5157300" cy="3201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 name="Google Shape;44;p6"/>
          <p:cNvCxnSpPr/>
          <p:nvPr/>
        </p:nvCxnSpPr>
        <p:spPr>
          <a:xfrm>
            <a:off x="-10650" y="314475"/>
            <a:ext cx="9165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5" name="Shape 45"/>
        <p:cNvGrpSpPr/>
        <p:nvPr/>
      </p:nvGrpSpPr>
      <p:grpSpPr>
        <a:xfrm>
          <a:off x="0" y="0"/>
          <a:ext cx="0" cy="0"/>
          <a:chOff x="0" y="0"/>
          <a:chExt cx="0" cy="0"/>
        </a:xfrm>
      </p:grpSpPr>
      <p:sp>
        <p:nvSpPr>
          <p:cNvPr id="46" name="Google Shape;46;p7"/>
          <p:cNvSpPr txBox="1"/>
          <p:nvPr>
            <p:ph type="title"/>
          </p:nvPr>
        </p:nvSpPr>
        <p:spPr>
          <a:xfrm>
            <a:off x="720000" y="445025"/>
            <a:ext cx="7708800" cy="575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500">
                <a:latin typeface="Unbounded"/>
                <a:ea typeface="Unbounded"/>
                <a:cs typeface="Unbounded"/>
                <a:sym typeface="Unbounde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7"/>
          <p:cNvSpPr txBox="1"/>
          <p:nvPr>
            <p:ph idx="1" type="body"/>
          </p:nvPr>
        </p:nvSpPr>
        <p:spPr>
          <a:xfrm>
            <a:off x="1179225" y="1846675"/>
            <a:ext cx="3241800" cy="1905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a:solidFill>
                  <a:srgbClr val="434343"/>
                </a:solidFill>
                <a:latin typeface="Montserrat"/>
                <a:ea typeface="Montserrat"/>
                <a:cs typeface="Montserrat"/>
                <a:sym typeface="Montserrat"/>
              </a:defRPr>
            </a:lvl1pPr>
            <a:lvl2pPr indent="-304800" lvl="1" marL="914400" rtl="0">
              <a:lnSpc>
                <a:spcPct val="115000"/>
              </a:lnSpc>
              <a:spcBef>
                <a:spcPts val="0"/>
              </a:spcBef>
              <a:spcAft>
                <a:spcPts val="0"/>
              </a:spcAft>
              <a:buSzPts val="1200"/>
              <a:buChar char="○"/>
              <a:defRPr>
                <a:solidFill>
                  <a:srgbClr val="434343"/>
                </a:solidFill>
              </a:defRPr>
            </a:lvl2pPr>
            <a:lvl3pPr indent="-304800" lvl="2" marL="1371600" rtl="0">
              <a:lnSpc>
                <a:spcPct val="115000"/>
              </a:lnSpc>
              <a:spcBef>
                <a:spcPts val="0"/>
              </a:spcBef>
              <a:spcAft>
                <a:spcPts val="0"/>
              </a:spcAft>
              <a:buSzPts val="1200"/>
              <a:buChar char="■"/>
              <a:defRPr>
                <a:solidFill>
                  <a:srgbClr val="434343"/>
                </a:solidFill>
              </a:defRPr>
            </a:lvl3pPr>
            <a:lvl4pPr indent="-304800" lvl="3" marL="1828800" rtl="0">
              <a:lnSpc>
                <a:spcPct val="115000"/>
              </a:lnSpc>
              <a:spcBef>
                <a:spcPts val="0"/>
              </a:spcBef>
              <a:spcAft>
                <a:spcPts val="0"/>
              </a:spcAft>
              <a:buSzPts val="1200"/>
              <a:buChar char="●"/>
              <a:defRPr>
                <a:solidFill>
                  <a:srgbClr val="434343"/>
                </a:solidFill>
              </a:defRPr>
            </a:lvl4pPr>
            <a:lvl5pPr indent="-304800" lvl="4" marL="2286000" rtl="0">
              <a:lnSpc>
                <a:spcPct val="115000"/>
              </a:lnSpc>
              <a:spcBef>
                <a:spcPts val="0"/>
              </a:spcBef>
              <a:spcAft>
                <a:spcPts val="0"/>
              </a:spcAft>
              <a:buSzPts val="1200"/>
              <a:buChar char="○"/>
              <a:defRPr>
                <a:solidFill>
                  <a:srgbClr val="434343"/>
                </a:solidFill>
              </a:defRPr>
            </a:lvl5pPr>
            <a:lvl6pPr indent="-304800" lvl="5" marL="2743200" rtl="0">
              <a:lnSpc>
                <a:spcPct val="115000"/>
              </a:lnSpc>
              <a:spcBef>
                <a:spcPts val="0"/>
              </a:spcBef>
              <a:spcAft>
                <a:spcPts val="0"/>
              </a:spcAft>
              <a:buSzPts val="1200"/>
              <a:buChar char="■"/>
              <a:defRPr>
                <a:solidFill>
                  <a:srgbClr val="434343"/>
                </a:solidFill>
              </a:defRPr>
            </a:lvl6pPr>
            <a:lvl7pPr indent="-304800" lvl="6" marL="3200400" rtl="0">
              <a:lnSpc>
                <a:spcPct val="115000"/>
              </a:lnSpc>
              <a:spcBef>
                <a:spcPts val="0"/>
              </a:spcBef>
              <a:spcAft>
                <a:spcPts val="0"/>
              </a:spcAft>
              <a:buSzPts val="1200"/>
              <a:buChar char="●"/>
              <a:defRPr>
                <a:solidFill>
                  <a:srgbClr val="434343"/>
                </a:solidFill>
              </a:defRPr>
            </a:lvl7pPr>
            <a:lvl8pPr indent="-304800" lvl="7" marL="3657600" rtl="0">
              <a:lnSpc>
                <a:spcPct val="115000"/>
              </a:lnSpc>
              <a:spcBef>
                <a:spcPts val="0"/>
              </a:spcBef>
              <a:spcAft>
                <a:spcPts val="0"/>
              </a:spcAft>
              <a:buSzPts val="1200"/>
              <a:buChar char="○"/>
              <a:defRPr>
                <a:solidFill>
                  <a:srgbClr val="434343"/>
                </a:solidFill>
              </a:defRPr>
            </a:lvl8pPr>
            <a:lvl9pPr indent="-304800" lvl="8" marL="4114800" rtl="0">
              <a:lnSpc>
                <a:spcPct val="115000"/>
              </a:lnSpc>
              <a:spcBef>
                <a:spcPts val="0"/>
              </a:spcBef>
              <a:spcAft>
                <a:spcPts val="0"/>
              </a:spcAft>
              <a:buSzPts val="1200"/>
              <a:buChar char="■"/>
              <a:defRPr>
                <a:solidFill>
                  <a:srgbClr val="434343"/>
                </a:solidFill>
              </a:defRPr>
            </a:lvl9pPr>
          </a:lstStyle>
          <a:p/>
        </p:txBody>
      </p:sp>
      <p:sp>
        <p:nvSpPr>
          <p:cNvPr id="48" name="Google Shape;48;p7"/>
          <p:cNvSpPr/>
          <p:nvPr>
            <p:ph idx="2" type="pic"/>
          </p:nvPr>
        </p:nvSpPr>
        <p:spPr>
          <a:xfrm>
            <a:off x="4626475" y="1352713"/>
            <a:ext cx="3876000" cy="2893200"/>
          </a:xfrm>
          <a:prstGeom prst="rect">
            <a:avLst/>
          </a:prstGeom>
          <a:noFill/>
          <a:ln cap="flat" cmpd="sng" w="9525">
            <a:solidFill>
              <a:schemeClr val="dk1"/>
            </a:solidFill>
            <a:prstDash val="solid"/>
            <a:round/>
            <a:headEnd len="sm" w="sm" type="none"/>
            <a:tailEnd len="sm" w="sm" type="none"/>
          </a:ln>
        </p:spPr>
      </p:sp>
      <p:grpSp>
        <p:nvGrpSpPr>
          <p:cNvPr id="49" name="Google Shape;49;p7"/>
          <p:cNvGrpSpPr/>
          <p:nvPr/>
        </p:nvGrpSpPr>
        <p:grpSpPr>
          <a:xfrm>
            <a:off x="-15150" y="-3450"/>
            <a:ext cx="8193300" cy="5167075"/>
            <a:chOff x="-15150" y="-3450"/>
            <a:chExt cx="8193300" cy="5167075"/>
          </a:xfrm>
        </p:grpSpPr>
        <p:sp>
          <p:nvSpPr>
            <p:cNvPr id="50" name="Google Shape;50;p7"/>
            <p:cNvSpPr/>
            <p:nvPr/>
          </p:nvSpPr>
          <p:spPr>
            <a:xfrm flipH="1" rot="5400000">
              <a:off x="-2234400" y="2215800"/>
              <a:ext cx="5156100" cy="7176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a:off x="-15150" y="4842925"/>
              <a:ext cx="8193300" cy="320700"/>
            </a:xfrm>
            <a:prstGeom prst="round1Rect">
              <a:avLst>
                <a:gd fmla="val 50000" name="adj"/>
              </a:avLst>
            </a:prstGeom>
            <a:solidFill>
              <a:srgbClr val="74CFC2">
                <a:alpha val="54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2" name="Google Shape;52;p7"/>
          <p:cNvCxnSpPr/>
          <p:nvPr/>
        </p:nvCxnSpPr>
        <p:spPr>
          <a:xfrm>
            <a:off x="-10650" y="314475"/>
            <a:ext cx="9165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3" name="Shape 53"/>
        <p:cNvGrpSpPr/>
        <p:nvPr/>
      </p:nvGrpSpPr>
      <p:grpSpPr>
        <a:xfrm>
          <a:off x="0" y="0"/>
          <a:ext cx="0" cy="0"/>
          <a:chOff x="0" y="0"/>
          <a:chExt cx="0" cy="0"/>
        </a:xfrm>
      </p:grpSpPr>
      <p:grpSp>
        <p:nvGrpSpPr>
          <p:cNvPr id="54" name="Google Shape;54;p8"/>
          <p:cNvGrpSpPr/>
          <p:nvPr/>
        </p:nvGrpSpPr>
        <p:grpSpPr>
          <a:xfrm>
            <a:off x="-6750" y="0"/>
            <a:ext cx="9157500" cy="5143625"/>
            <a:chOff x="-6750" y="0"/>
            <a:chExt cx="9157500" cy="5143625"/>
          </a:xfrm>
        </p:grpSpPr>
        <p:sp>
          <p:nvSpPr>
            <p:cNvPr id="55" name="Google Shape;55;p8"/>
            <p:cNvSpPr/>
            <p:nvPr/>
          </p:nvSpPr>
          <p:spPr>
            <a:xfrm>
              <a:off x="0" y="125"/>
              <a:ext cx="1293900" cy="5143500"/>
            </a:xfrm>
            <a:prstGeom prst="round1Rect">
              <a:avLst>
                <a:gd fmla="val 16667"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flipH="1" rot="10800000">
              <a:off x="-6750" y="0"/>
              <a:ext cx="9157500" cy="1214400"/>
            </a:xfrm>
            <a:prstGeom prst="round1Rect">
              <a:avLst>
                <a:gd fmla="val 50000" name="adj"/>
              </a:avLst>
            </a:prstGeom>
            <a:solidFill>
              <a:srgbClr val="74CFC2">
                <a:alpha val="54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2021425" y="1480950"/>
            <a:ext cx="6407400" cy="21816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cxnSp>
        <p:nvCxnSpPr>
          <p:cNvPr id="58" name="Google Shape;58;p8"/>
          <p:cNvCxnSpPr/>
          <p:nvPr/>
        </p:nvCxnSpPr>
        <p:spPr>
          <a:xfrm>
            <a:off x="2021425" y="3662550"/>
            <a:ext cx="7166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txBox="1"/>
          <p:nvPr>
            <p:ph type="title"/>
          </p:nvPr>
        </p:nvSpPr>
        <p:spPr>
          <a:xfrm>
            <a:off x="919925" y="2519024"/>
            <a:ext cx="4740300" cy="84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45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61" name="Google Shape;61;p9"/>
          <p:cNvSpPr txBox="1"/>
          <p:nvPr>
            <p:ph idx="1" type="subTitle"/>
          </p:nvPr>
        </p:nvSpPr>
        <p:spPr>
          <a:xfrm>
            <a:off x="920000" y="3362076"/>
            <a:ext cx="4740300" cy="1130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400"/>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grpSp>
        <p:nvGrpSpPr>
          <p:cNvPr id="62" name="Google Shape;62;p9"/>
          <p:cNvGrpSpPr/>
          <p:nvPr/>
        </p:nvGrpSpPr>
        <p:grpSpPr>
          <a:xfrm>
            <a:off x="729650" y="-17100"/>
            <a:ext cx="8414400" cy="5160500"/>
            <a:chOff x="729650" y="-17100"/>
            <a:chExt cx="8414400" cy="5160500"/>
          </a:xfrm>
        </p:grpSpPr>
        <p:sp>
          <p:nvSpPr>
            <p:cNvPr id="63" name="Google Shape;63;p9"/>
            <p:cNvSpPr/>
            <p:nvPr/>
          </p:nvSpPr>
          <p:spPr>
            <a:xfrm flipH="1">
              <a:off x="6936650" y="-100"/>
              <a:ext cx="2207400" cy="5143500"/>
            </a:xfrm>
            <a:prstGeom prst="round1Rect">
              <a:avLst>
                <a:gd fmla="val 16667" name="adj"/>
              </a:avLst>
            </a:prstGeom>
            <a:solidFill>
              <a:srgbClr val="74CFC2">
                <a:alpha val="54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9"/>
            <p:cNvSpPr/>
            <p:nvPr/>
          </p:nvSpPr>
          <p:spPr>
            <a:xfrm rot="10800000">
              <a:off x="729650" y="-17100"/>
              <a:ext cx="8414400" cy="1214400"/>
            </a:xfrm>
            <a:prstGeom prst="round1Rect">
              <a:avLst>
                <a:gd fmla="val 50000" name="adj"/>
              </a:avLst>
            </a:prstGeom>
            <a:solidFill>
              <a:srgbClr val="E8857F">
                <a:alpha val="4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5" name="Google Shape;65;p9"/>
          <p:cNvCxnSpPr/>
          <p:nvPr/>
        </p:nvCxnSpPr>
        <p:spPr>
          <a:xfrm>
            <a:off x="879725" y="3360825"/>
            <a:ext cx="8307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p:nvPr>
            <p:ph idx="2" type="pic"/>
          </p:nvPr>
        </p:nvSpPr>
        <p:spPr>
          <a:xfrm>
            <a:off x="-6875" y="0"/>
            <a:ext cx="9144000" cy="5157300"/>
          </a:xfrm>
          <a:prstGeom prst="rect">
            <a:avLst/>
          </a:prstGeom>
          <a:noFill/>
          <a:ln>
            <a:noFill/>
          </a:ln>
        </p:spPr>
      </p:sp>
      <p:sp>
        <p:nvSpPr>
          <p:cNvPr id="68" name="Google Shape;68;p10"/>
          <p:cNvSpPr txBox="1"/>
          <p:nvPr>
            <p:ph type="title"/>
          </p:nvPr>
        </p:nvSpPr>
        <p:spPr>
          <a:xfrm>
            <a:off x="720000" y="4038000"/>
            <a:ext cx="7704000" cy="5727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Font typeface="Unbounded"/>
              <a:buNone/>
              <a:defRPr b="1" sz="2500">
                <a:solidFill>
                  <a:schemeClr val="dk1"/>
                </a:solidFill>
                <a:latin typeface="Unbounded"/>
                <a:ea typeface="Unbounded"/>
                <a:cs typeface="Unbounded"/>
                <a:sym typeface="Unbounde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1pPr>
            <a:lvl2pPr indent="-304800" lvl="1" marL="914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2pPr>
            <a:lvl3pPr indent="-304800" lvl="2" marL="1371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3pPr>
            <a:lvl4pPr indent="-304800" lvl="3" marL="1828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4pPr>
            <a:lvl5pPr indent="-304800" lvl="4" marL="22860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5pPr>
            <a:lvl6pPr indent="-304800" lvl="5" marL="2743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6pPr>
            <a:lvl7pPr indent="-304800" lvl="6" marL="3200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7pPr>
            <a:lvl8pPr indent="-304800" lvl="7" marL="3657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8pPr>
            <a:lvl9pPr indent="-304800" lvl="8" marL="411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8.gif"/><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7.gif"/><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cxnSp>
        <p:nvCxnSpPr>
          <p:cNvPr id="208" name="Google Shape;208;p26"/>
          <p:cNvCxnSpPr/>
          <p:nvPr/>
        </p:nvCxnSpPr>
        <p:spPr>
          <a:xfrm>
            <a:off x="2135725" y="2974200"/>
            <a:ext cx="7166100" cy="0"/>
          </a:xfrm>
          <a:prstGeom prst="straightConnector1">
            <a:avLst/>
          </a:prstGeom>
          <a:noFill/>
          <a:ln cap="flat" cmpd="sng" w="9525">
            <a:solidFill>
              <a:schemeClr val="dk1"/>
            </a:solidFill>
            <a:prstDash val="solid"/>
            <a:round/>
            <a:headEnd len="med" w="med" type="none"/>
            <a:tailEnd len="med" w="med" type="none"/>
          </a:ln>
        </p:spPr>
      </p:cxnSp>
      <p:sp>
        <p:nvSpPr>
          <p:cNvPr id="209" name="Google Shape;209;p26"/>
          <p:cNvSpPr txBox="1"/>
          <p:nvPr>
            <p:ph type="ctrTitle"/>
          </p:nvPr>
        </p:nvSpPr>
        <p:spPr>
          <a:xfrm>
            <a:off x="1914425" y="1450200"/>
            <a:ext cx="7166100" cy="20025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700">
                <a:solidFill>
                  <a:srgbClr val="595959"/>
                </a:solidFill>
                <a:latin typeface="Times New Roman"/>
                <a:ea typeface="Times New Roman"/>
                <a:cs typeface="Times New Roman"/>
                <a:sym typeface="Times New Roman"/>
              </a:rPr>
              <a:t>LINGUISTIC SENSITIVITY UPGRADE: </a:t>
            </a:r>
            <a:endParaRPr sz="2700">
              <a:solidFill>
                <a:srgbClr val="595959"/>
              </a:solidFill>
              <a:latin typeface="Arial"/>
              <a:ea typeface="Arial"/>
              <a:cs typeface="Arial"/>
              <a:sym typeface="Arial"/>
            </a:endParaRPr>
          </a:p>
          <a:p>
            <a:pPr indent="0" lvl="0" marL="0" rtl="0" algn="l">
              <a:lnSpc>
                <a:spcPct val="100000"/>
              </a:lnSpc>
              <a:spcBef>
                <a:spcPts val="0"/>
              </a:spcBef>
              <a:spcAft>
                <a:spcPts val="0"/>
              </a:spcAft>
              <a:buNone/>
            </a:pPr>
            <a:r>
              <a:rPr lang="en" sz="2700">
                <a:solidFill>
                  <a:srgbClr val="595959"/>
                </a:solidFill>
                <a:latin typeface="Times New Roman"/>
                <a:ea typeface="Times New Roman"/>
                <a:cs typeface="Times New Roman"/>
                <a:sym typeface="Times New Roman"/>
              </a:rPr>
              <a:t>AI-ENABLED NORMALIZATION OF OFFENSIVE TEXT</a:t>
            </a:r>
            <a:endParaRPr sz="2700">
              <a:solidFill>
                <a:srgbClr val="595959"/>
              </a:solidFill>
              <a:latin typeface="Calibri"/>
              <a:ea typeface="Calibri"/>
              <a:cs typeface="Calibri"/>
              <a:sym typeface="Calibri"/>
            </a:endParaRPr>
          </a:p>
          <a:p>
            <a:pPr indent="0" lvl="0" marL="0" rtl="0" algn="l">
              <a:spcBef>
                <a:spcPts val="0"/>
              </a:spcBef>
              <a:spcAft>
                <a:spcPts val="0"/>
              </a:spcAft>
              <a:buNone/>
            </a:pPr>
            <a:r>
              <a:t/>
            </a:r>
            <a:endParaRPr/>
          </a:p>
        </p:txBody>
      </p:sp>
      <p:sp>
        <p:nvSpPr>
          <p:cNvPr id="210" name="Google Shape;210;p26"/>
          <p:cNvSpPr txBox="1"/>
          <p:nvPr>
            <p:ph idx="1" type="subTitle"/>
          </p:nvPr>
        </p:nvSpPr>
        <p:spPr>
          <a:xfrm>
            <a:off x="2951025" y="3031400"/>
            <a:ext cx="4857900" cy="20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latin typeface="Times New Roman"/>
                <a:ea typeface="Times New Roman"/>
                <a:cs typeface="Times New Roman"/>
                <a:sym typeface="Times New Roman"/>
              </a:rPr>
              <a:t>BACHELOR OF TECHNOLOGY</a:t>
            </a:r>
            <a:endParaRPr sz="1000">
              <a:solidFill>
                <a:srgbClr val="595959"/>
              </a:solidFill>
              <a:latin typeface="Arial"/>
              <a:ea typeface="Arial"/>
              <a:cs typeface="Arial"/>
              <a:sym typeface="Arial"/>
            </a:endParaRPr>
          </a:p>
          <a:p>
            <a:pPr indent="0" lvl="0" marL="0" rtl="0" algn="ctr">
              <a:spcBef>
                <a:spcPts val="0"/>
              </a:spcBef>
              <a:spcAft>
                <a:spcPts val="0"/>
              </a:spcAft>
              <a:buNone/>
            </a:pPr>
            <a:r>
              <a:rPr lang="en" sz="1000">
                <a:solidFill>
                  <a:srgbClr val="000000"/>
                </a:solidFill>
                <a:latin typeface="Times New Roman"/>
                <a:ea typeface="Times New Roman"/>
                <a:cs typeface="Times New Roman"/>
                <a:sym typeface="Times New Roman"/>
              </a:rPr>
              <a:t>CSE- AI &amp; ML</a:t>
            </a:r>
            <a:endParaRPr sz="10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r>
              <a:rPr lang="en" sz="1000">
                <a:solidFill>
                  <a:srgbClr val="000000"/>
                </a:solidFill>
                <a:latin typeface="Times New Roman"/>
                <a:ea typeface="Times New Roman"/>
                <a:cs typeface="Times New Roman"/>
                <a:sym typeface="Times New Roman"/>
              </a:rPr>
              <a:t>BY</a:t>
            </a:r>
            <a:endParaRPr sz="10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r>
              <a:rPr b="1" lang="en" sz="1000">
                <a:solidFill>
                  <a:srgbClr val="212121"/>
                </a:solidFill>
                <a:latin typeface="Times New Roman"/>
                <a:ea typeface="Times New Roman"/>
                <a:cs typeface="Times New Roman"/>
                <a:sym typeface="Times New Roman"/>
              </a:rPr>
              <a:t>DANIEL DOMINIC SAVIO KENNEDY</a:t>
            </a:r>
            <a:r>
              <a:rPr b="1" lang="en" sz="1000">
                <a:solidFill>
                  <a:srgbClr val="595959"/>
                </a:solidFill>
                <a:latin typeface="Times New Roman"/>
                <a:ea typeface="Times New Roman"/>
                <a:cs typeface="Times New Roman"/>
                <a:sym typeface="Times New Roman"/>
              </a:rPr>
              <a:t> </a:t>
            </a:r>
            <a:r>
              <a:rPr b="1" lang="en" sz="1000">
                <a:solidFill>
                  <a:srgbClr val="000000"/>
                </a:solidFill>
                <a:latin typeface="Times New Roman"/>
                <a:ea typeface="Times New Roman"/>
                <a:cs typeface="Times New Roman"/>
                <a:sym typeface="Times New Roman"/>
              </a:rPr>
              <a:t> - 20VE1A6674</a:t>
            </a:r>
            <a:endParaRPr sz="1000">
              <a:solidFill>
                <a:srgbClr val="595959"/>
              </a:solidFill>
              <a:latin typeface="Arial"/>
              <a:ea typeface="Arial"/>
              <a:cs typeface="Arial"/>
              <a:sym typeface="Arial"/>
            </a:endParaRPr>
          </a:p>
          <a:p>
            <a:pPr indent="0" lvl="0" marL="0" rtl="0" algn="ctr">
              <a:lnSpc>
                <a:spcPct val="90000"/>
              </a:lnSpc>
              <a:spcBef>
                <a:spcPts val="800"/>
              </a:spcBef>
              <a:spcAft>
                <a:spcPts val="0"/>
              </a:spcAft>
              <a:buNone/>
            </a:pPr>
            <a:r>
              <a:rPr b="1" lang="en" sz="1000">
                <a:solidFill>
                  <a:srgbClr val="000000"/>
                </a:solidFill>
                <a:latin typeface="Times New Roman"/>
                <a:ea typeface="Times New Roman"/>
                <a:cs typeface="Times New Roman"/>
                <a:sym typeface="Times New Roman"/>
              </a:rPr>
              <a:t>D.VINODINI - 20VE1A6676</a:t>
            </a:r>
            <a:endParaRPr b="1" sz="1000">
              <a:solidFill>
                <a:srgbClr val="000000"/>
              </a:solidFill>
              <a:latin typeface="Times New Roman"/>
              <a:ea typeface="Times New Roman"/>
              <a:cs typeface="Times New Roman"/>
              <a:sym typeface="Times New Roman"/>
            </a:endParaRPr>
          </a:p>
          <a:p>
            <a:pPr indent="0" lvl="0" marL="0" rtl="0" algn="ctr">
              <a:lnSpc>
                <a:spcPct val="90000"/>
              </a:lnSpc>
              <a:spcBef>
                <a:spcPts val="800"/>
              </a:spcBef>
              <a:spcAft>
                <a:spcPts val="0"/>
              </a:spcAft>
              <a:buNone/>
            </a:pPr>
            <a:r>
              <a:rPr b="1" lang="en" sz="1000">
                <a:solidFill>
                  <a:srgbClr val="000000"/>
                </a:solidFill>
                <a:latin typeface="Times New Roman"/>
                <a:ea typeface="Times New Roman"/>
                <a:cs typeface="Times New Roman"/>
                <a:sym typeface="Times New Roman"/>
              </a:rPr>
              <a:t>D.PAVITHRA JAHNAVI - 20VE1A6673</a:t>
            </a:r>
            <a:endParaRPr b="1" sz="1000">
              <a:solidFill>
                <a:srgbClr val="000000"/>
              </a:solidFill>
              <a:latin typeface="Times New Roman"/>
              <a:ea typeface="Times New Roman"/>
              <a:cs typeface="Times New Roman"/>
              <a:sym typeface="Times New Roman"/>
            </a:endParaRPr>
          </a:p>
          <a:p>
            <a:pPr indent="0" lvl="0" marL="0" rtl="0" algn="ctr">
              <a:lnSpc>
                <a:spcPct val="90000"/>
              </a:lnSpc>
              <a:spcBef>
                <a:spcPts val="800"/>
              </a:spcBef>
              <a:spcAft>
                <a:spcPts val="0"/>
              </a:spcAft>
              <a:buNone/>
            </a:pPr>
            <a:r>
              <a:rPr b="1" lang="en" sz="1000">
                <a:solidFill>
                  <a:srgbClr val="000000"/>
                </a:solidFill>
                <a:latin typeface="Times New Roman"/>
                <a:ea typeface="Times New Roman"/>
                <a:cs typeface="Times New Roman"/>
                <a:sym typeface="Times New Roman"/>
              </a:rPr>
              <a:t>A.SRIRAM GOUD - 20VE1A6663</a:t>
            </a:r>
            <a:endParaRPr sz="1000">
              <a:solidFill>
                <a:srgbClr val="595959"/>
              </a:solidFill>
              <a:latin typeface="Arial"/>
              <a:ea typeface="Arial"/>
              <a:cs typeface="Arial"/>
              <a:sym typeface="Arial"/>
            </a:endParaRPr>
          </a:p>
          <a:p>
            <a:pPr indent="0" lvl="0" marL="0" rtl="0" algn="ctr">
              <a:spcBef>
                <a:spcPts val="0"/>
              </a:spcBef>
              <a:spcAft>
                <a:spcPts val="0"/>
              </a:spcAft>
              <a:buNone/>
            </a:pPr>
            <a:r>
              <a:t/>
            </a:r>
            <a:endParaRPr sz="10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r>
              <a:rPr lang="en" sz="1000">
                <a:solidFill>
                  <a:srgbClr val="000000"/>
                </a:solidFill>
                <a:latin typeface="Times New Roman"/>
                <a:ea typeface="Times New Roman"/>
                <a:cs typeface="Times New Roman"/>
                <a:sym typeface="Times New Roman"/>
              </a:rPr>
              <a:t>Under the Guidance of </a:t>
            </a:r>
            <a:endParaRPr sz="1000">
              <a:solidFill>
                <a:srgbClr val="595959"/>
              </a:solidFill>
              <a:latin typeface="Arial"/>
              <a:ea typeface="Arial"/>
              <a:cs typeface="Arial"/>
              <a:sym typeface="Arial"/>
            </a:endParaRPr>
          </a:p>
          <a:p>
            <a:pPr indent="0" lvl="0" marL="0" rtl="0" algn="ctr">
              <a:spcBef>
                <a:spcPts val="0"/>
              </a:spcBef>
              <a:spcAft>
                <a:spcPts val="0"/>
              </a:spcAft>
              <a:buNone/>
            </a:pPr>
            <a:r>
              <a:rPr b="1" lang="en" sz="1000">
                <a:solidFill>
                  <a:srgbClr val="000000"/>
                </a:solidFill>
                <a:latin typeface="Times New Roman"/>
                <a:ea typeface="Times New Roman"/>
                <a:cs typeface="Times New Roman"/>
                <a:sym typeface="Times New Roman"/>
              </a:rPr>
              <a:t>V.NAGESH – -DESIGNATION-ASSOCIATE PROFESSOR</a:t>
            </a:r>
            <a:endParaRPr b="1" sz="10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r>
              <a:rPr b="1" lang="en" sz="1000">
                <a:solidFill>
                  <a:srgbClr val="000000"/>
                </a:solidFill>
                <a:latin typeface="Times New Roman"/>
                <a:ea typeface="Times New Roman"/>
                <a:cs typeface="Times New Roman"/>
                <a:sym typeface="Times New Roman"/>
              </a:rPr>
              <a:t>ACADEMIC YEAR: (2020-2024)</a:t>
            </a:r>
            <a:endParaRPr sz="1000">
              <a:solidFill>
                <a:srgbClr val="000000"/>
              </a:solidFill>
              <a:latin typeface="Libre Franklin"/>
              <a:ea typeface="Libre Franklin"/>
              <a:cs typeface="Libre Franklin"/>
              <a:sym typeface="Libre Franklin"/>
            </a:endParaRPr>
          </a:p>
          <a:p>
            <a:pPr indent="0" lvl="0" marL="0" rtl="0" algn="ctr">
              <a:spcBef>
                <a:spcPts val="0"/>
              </a:spcBef>
              <a:spcAft>
                <a:spcPts val="0"/>
              </a:spcAft>
              <a:buNone/>
            </a:pPr>
            <a:r>
              <a:t/>
            </a:r>
            <a:endParaRPr sz="1000">
              <a:solidFill>
                <a:srgbClr val="000000"/>
              </a:solidFill>
              <a:latin typeface="Times New Roman"/>
              <a:ea typeface="Times New Roman"/>
              <a:cs typeface="Times New Roman"/>
              <a:sym typeface="Times New Roman"/>
            </a:endParaRPr>
          </a:p>
        </p:txBody>
      </p:sp>
      <p:sp>
        <p:nvSpPr>
          <p:cNvPr id="211" name="Google Shape;211;p26"/>
          <p:cNvSpPr txBox="1"/>
          <p:nvPr/>
        </p:nvSpPr>
        <p:spPr>
          <a:xfrm>
            <a:off x="1905925" y="1185150"/>
            <a:ext cx="3000000" cy="338700"/>
          </a:xfrm>
          <a:prstGeom prst="rect">
            <a:avLst/>
          </a:prstGeom>
          <a:solidFill>
            <a:schemeClr val="dk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A  MINI PROJECT on</a:t>
            </a:r>
            <a:endParaRPr sz="1000">
              <a:solidFill>
                <a:schemeClr val="dk1"/>
              </a:solidFill>
            </a:endParaRPr>
          </a:p>
        </p:txBody>
      </p:sp>
      <p:sp>
        <p:nvSpPr>
          <p:cNvPr id="212" name="Google Shape;212;p26"/>
          <p:cNvSpPr txBox="1"/>
          <p:nvPr/>
        </p:nvSpPr>
        <p:spPr>
          <a:xfrm>
            <a:off x="6860275" y="4839450"/>
            <a:ext cx="2137500" cy="137100"/>
          </a:xfrm>
          <a:prstGeom prst="rect">
            <a:avLst/>
          </a:prstGeom>
          <a:solidFill>
            <a:schemeClr val="accent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pic>
        <p:nvPicPr>
          <p:cNvPr id="213" name="Google Shape;213;p26"/>
          <p:cNvPicPr preferRelativeResize="0"/>
          <p:nvPr/>
        </p:nvPicPr>
        <p:blipFill>
          <a:blip r:embed="rId3">
            <a:alphaModFix/>
          </a:blip>
          <a:stretch>
            <a:fillRect/>
          </a:stretch>
        </p:blipFill>
        <p:spPr>
          <a:xfrm>
            <a:off x="557425" y="51775"/>
            <a:ext cx="8218297" cy="113338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5"/>
          <p:cNvSpPr txBox="1"/>
          <p:nvPr/>
        </p:nvSpPr>
        <p:spPr>
          <a:xfrm>
            <a:off x="2139925" y="1242475"/>
            <a:ext cx="6021900" cy="153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300">
                <a:solidFill>
                  <a:schemeClr val="dk1"/>
                </a:solidFill>
                <a:latin typeface="Montserrat"/>
                <a:ea typeface="Montserrat"/>
                <a:cs typeface="Montserrat"/>
                <a:sym typeface="Montserrat"/>
              </a:rPr>
              <a:t>Queries?</a:t>
            </a:r>
            <a:endParaRPr b="1" sz="7300">
              <a:solidFill>
                <a:schemeClr val="dk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7"/>
          <p:cNvSpPr txBox="1"/>
          <p:nvPr>
            <p:ph type="title"/>
          </p:nvPr>
        </p:nvSpPr>
        <p:spPr>
          <a:xfrm>
            <a:off x="477775" y="6476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a:t>
            </a:r>
            <a:endParaRPr/>
          </a:p>
        </p:txBody>
      </p:sp>
      <p:sp>
        <p:nvSpPr>
          <p:cNvPr id="219" name="Google Shape;219;p27"/>
          <p:cNvSpPr txBox="1"/>
          <p:nvPr>
            <p:ph idx="2" type="title"/>
          </p:nvPr>
        </p:nvSpPr>
        <p:spPr>
          <a:xfrm>
            <a:off x="569125" y="1275358"/>
            <a:ext cx="76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20" name="Google Shape;220;p27"/>
          <p:cNvSpPr txBox="1"/>
          <p:nvPr>
            <p:ph idx="3" type="title"/>
          </p:nvPr>
        </p:nvSpPr>
        <p:spPr>
          <a:xfrm>
            <a:off x="569125" y="2784968"/>
            <a:ext cx="76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21" name="Google Shape;221;p27"/>
          <p:cNvSpPr txBox="1"/>
          <p:nvPr>
            <p:ph idx="4" type="title"/>
          </p:nvPr>
        </p:nvSpPr>
        <p:spPr>
          <a:xfrm>
            <a:off x="3145667" y="1275350"/>
            <a:ext cx="813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22" name="Google Shape;222;p27"/>
          <p:cNvSpPr txBox="1"/>
          <p:nvPr>
            <p:ph idx="5" type="title"/>
          </p:nvPr>
        </p:nvSpPr>
        <p:spPr>
          <a:xfrm>
            <a:off x="3145667" y="2784964"/>
            <a:ext cx="813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23" name="Google Shape;223;p27"/>
          <p:cNvSpPr txBox="1"/>
          <p:nvPr>
            <p:ph idx="6" type="title"/>
          </p:nvPr>
        </p:nvSpPr>
        <p:spPr>
          <a:xfrm>
            <a:off x="5722209" y="1275350"/>
            <a:ext cx="813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24" name="Google Shape;224;p27"/>
          <p:cNvSpPr txBox="1"/>
          <p:nvPr>
            <p:ph idx="7" type="title"/>
          </p:nvPr>
        </p:nvSpPr>
        <p:spPr>
          <a:xfrm>
            <a:off x="5722209" y="2784964"/>
            <a:ext cx="813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25" name="Google Shape;225;p27"/>
          <p:cNvSpPr txBox="1"/>
          <p:nvPr>
            <p:ph idx="1" type="subTitle"/>
          </p:nvPr>
        </p:nvSpPr>
        <p:spPr>
          <a:xfrm>
            <a:off x="569125" y="1722894"/>
            <a:ext cx="2550900" cy="63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Abstract</a:t>
            </a:r>
            <a:endParaRPr b="0" sz="2800">
              <a:solidFill>
                <a:srgbClr val="212121"/>
              </a:solidFill>
              <a:latin typeface="Arial"/>
              <a:ea typeface="Arial"/>
              <a:cs typeface="Arial"/>
              <a:sym typeface="Arial"/>
            </a:endParaRPr>
          </a:p>
          <a:p>
            <a:pPr indent="0" lvl="0" marL="0" rtl="0" algn="l">
              <a:spcBef>
                <a:spcPts val="0"/>
              </a:spcBef>
              <a:spcAft>
                <a:spcPts val="0"/>
              </a:spcAft>
              <a:buNone/>
            </a:pPr>
            <a:r>
              <a:t/>
            </a:r>
            <a:endParaRPr/>
          </a:p>
        </p:txBody>
      </p:sp>
      <p:sp>
        <p:nvSpPr>
          <p:cNvPr id="226" name="Google Shape;226;p27"/>
          <p:cNvSpPr txBox="1"/>
          <p:nvPr>
            <p:ph idx="8" type="subTitle"/>
          </p:nvPr>
        </p:nvSpPr>
        <p:spPr>
          <a:xfrm>
            <a:off x="3145667" y="1722894"/>
            <a:ext cx="2550900" cy="63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227" name="Google Shape;227;p27"/>
          <p:cNvSpPr txBox="1"/>
          <p:nvPr>
            <p:ph idx="9" type="subTitle"/>
          </p:nvPr>
        </p:nvSpPr>
        <p:spPr>
          <a:xfrm>
            <a:off x="5770534" y="1427744"/>
            <a:ext cx="2550900" cy="63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Existing System</a:t>
            </a:r>
            <a:endParaRPr/>
          </a:p>
        </p:txBody>
      </p:sp>
      <p:sp>
        <p:nvSpPr>
          <p:cNvPr id="228" name="Google Shape;228;p27"/>
          <p:cNvSpPr txBox="1"/>
          <p:nvPr>
            <p:ph idx="13" type="subTitle"/>
          </p:nvPr>
        </p:nvSpPr>
        <p:spPr>
          <a:xfrm>
            <a:off x="569125" y="3232575"/>
            <a:ext cx="2550900" cy="63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Proposed System</a:t>
            </a:r>
            <a:endParaRPr/>
          </a:p>
        </p:txBody>
      </p:sp>
      <p:sp>
        <p:nvSpPr>
          <p:cNvPr id="229" name="Google Shape;229;p27"/>
          <p:cNvSpPr txBox="1"/>
          <p:nvPr>
            <p:ph idx="14" type="subTitle"/>
          </p:nvPr>
        </p:nvSpPr>
        <p:spPr>
          <a:xfrm>
            <a:off x="3145654" y="2969700"/>
            <a:ext cx="2550900" cy="63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30" name="Google Shape;230;p27"/>
          <p:cNvSpPr txBox="1"/>
          <p:nvPr>
            <p:ph idx="15" type="subTitle"/>
          </p:nvPr>
        </p:nvSpPr>
        <p:spPr>
          <a:xfrm>
            <a:off x="5722184" y="2969700"/>
            <a:ext cx="2550900" cy="63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Queries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cxnSp>
        <p:nvCxnSpPr>
          <p:cNvPr id="235" name="Google Shape;235;p28"/>
          <p:cNvCxnSpPr/>
          <p:nvPr/>
        </p:nvCxnSpPr>
        <p:spPr>
          <a:xfrm>
            <a:off x="-10650" y="4521325"/>
            <a:ext cx="9165300" cy="0"/>
          </a:xfrm>
          <a:prstGeom prst="straightConnector1">
            <a:avLst/>
          </a:prstGeom>
          <a:noFill/>
          <a:ln cap="flat" cmpd="sng" w="9525">
            <a:solidFill>
              <a:schemeClr val="dk1"/>
            </a:solidFill>
            <a:prstDash val="solid"/>
            <a:round/>
            <a:headEnd len="med" w="med" type="none"/>
            <a:tailEnd len="med" w="med" type="none"/>
          </a:ln>
        </p:spPr>
      </p:cxnSp>
      <p:sp>
        <p:nvSpPr>
          <p:cNvPr id="236" name="Google Shape;236;p28"/>
          <p:cNvSpPr txBox="1"/>
          <p:nvPr>
            <p:ph idx="2" type="title"/>
          </p:nvPr>
        </p:nvSpPr>
        <p:spPr>
          <a:xfrm>
            <a:off x="2191400" y="381000"/>
            <a:ext cx="11175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37" name="Google Shape;237;p28"/>
          <p:cNvSpPr txBox="1"/>
          <p:nvPr/>
        </p:nvSpPr>
        <p:spPr>
          <a:xfrm>
            <a:off x="2231125" y="1286550"/>
            <a:ext cx="6930600" cy="3332400"/>
          </a:xfrm>
          <a:prstGeom prst="rect">
            <a:avLst/>
          </a:prstGeom>
          <a:noFill/>
          <a:ln>
            <a:noFill/>
          </a:ln>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lang="en" sz="1300">
                <a:solidFill>
                  <a:srgbClr val="212121"/>
                </a:solidFill>
                <a:latin typeface="Times New Roman"/>
                <a:ea typeface="Times New Roman"/>
                <a:cs typeface="Times New Roman"/>
                <a:sym typeface="Times New Roman"/>
              </a:rPr>
              <a:t>	The rapid growth of social media and online communication platforms has led to an increase in the occurrence of offensive and inappropriate language, posing challenges to maintaining a respectful and inclusive online environment. This work presents a novel system for normalizing offensive text using a state-of-the-art language model, BERT (Bidirectional Encoder Representations from Transformers).The proposed system aims to automatically detect and normalize offensive language in text, thereby contributing to a more civil and respectful online discourse. The primary focus is on converting offensive text into its non-offensive counterparts while preserving the original context and meaning. This study introduces a novel system leveraging the BERT model to automatically detect and normalize offensive language in text. By fine-tuning BERT on a diverse dataset of offensive text, the system identifies offensive content and replaces it with contextually appropriate alternatives, fostering a more respectful and inclusive online communication. The proposed system's efficacy is demonstrated through comprehensive evaluations, with the potential for seamless integration into various online platforms to mitigate the impact of offensive language and promote constructive digital interactions.</a:t>
            </a:r>
            <a:endParaRPr sz="1300">
              <a:solidFill>
                <a:srgbClr val="212121"/>
              </a:solidFill>
              <a:latin typeface="Times New Roman"/>
              <a:ea typeface="Times New Roman"/>
              <a:cs typeface="Times New Roman"/>
              <a:sym typeface="Times New Roman"/>
            </a:endParaRPr>
          </a:p>
          <a:p>
            <a:pPr indent="0" lvl="0" marL="0" rtl="0" algn="ctr">
              <a:lnSpc>
                <a:spcPct val="115000"/>
              </a:lnSpc>
              <a:spcBef>
                <a:spcPts val="800"/>
              </a:spcBef>
              <a:spcAft>
                <a:spcPts val="0"/>
              </a:spcAft>
              <a:buNone/>
            </a:pPr>
            <a:r>
              <a:t/>
            </a:r>
            <a:endParaRPr sz="1300">
              <a:solidFill>
                <a:srgbClr val="212121"/>
              </a:solidFill>
            </a:endParaRPr>
          </a:p>
        </p:txBody>
      </p:sp>
      <p:sp>
        <p:nvSpPr>
          <p:cNvPr id="238" name="Google Shape;238;p28"/>
          <p:cNvSpPr txBox="1"/>
          <p:nvPr>
            <p:ph idx="4294967295" type="subTitle"/>
          </p:nvPr>
        </p:nvSpPr>
        <p:spPr>
          <a:xfrm>
            <a:off x="3109375" y="587094"/>
            <a:ext cx="2550900" cy="6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t>Abstract</a:t>
            </a:r>
            <a:endParaRPr b="1" sz="4200">
              <a:solidFill>
                <a:srgbClr val="212121"/>
              </a:solidFill>
              <a:latin typeface="Arial"/>
              <a:ea typeface="Arial"/>
              <a:cs typeface="Arial"/>
              <a:sym typeface="Arial"/>
            </a:endParaRPr>
          </a:p>
          <a:p>
            <a:pPr indent="0" lvl="0" marL="0" rtl="0" algn="l">
              <a:spcBef>
                <a:spcPts val="0"/>
              </a:spcBef>
              <a:spcAft>
                <a:spcPts val="0"/>
              </a:spcAft>
              <a:buNone/>
            </a:pPr>
            <a:r>
              <a:t/>
            </a:r>
            <a:endParaRPr/>
          </a:p>
        </p:txBody>
      </p:sp>
      <p:pic>
        <p:nvPicPr>
          <p:cNvPr id="239" name="Google Shape;239;p28"/>
          <p:cNvPicPr preferRelativeResize="0"/>
          <p:nvPr/>
        </p:nvPicPr>
        <p:blipFill>
          <a:blip r:embed="rId3">
            <a:alphaModFix/>
          </a:blip>
          <a:stretch>
            <a:fillRect/>
          </a:stretch>
        </p:blipFill>
        <p:spPr>
          <a:xfrm>
            <a:off x="70875" y="1391900"/>
            <a:ext cx="2056600" cy="2937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9"/>
          <p:cNvSpPr txBox="1"/>
          <p:nvPr>
            <p:ph type="title"/>
          </p:nvPr>
        </p:nvSpPr>
        <p:spPr>
          <a:xfrm>
            <a:off x="2352250" y="345850"/>
            <a:ext cx="4338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245" name="Google Shape;245;p29"/>
          <p:cNvSpPr txBox="1"/>
          <p:nvPr>
            <p:ph idx="4294967295" type="title"/>
          </p:nvPr>
        </p:nvSpPr>
        <p:spPr>
          <a:xfrm>
            <a:off x="1716592" y="345850"/>
            <a:ext cx="8130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02</a:t>
            </a:r>
            <a:endParaRPr>
              <a:solidFill>
                <a:schemeClr val="lt1"/>
              </a:solidFill>
            </a:endParaRPr>
          </a:p>
        </p:txBody>
      </p:sp>
      <p:pic>
        <p:nvPicPr>
          <p:cNvPr id="246" name="Google Shape;246;p29"/>
          <p:cNvPicPr preferRelativeResize="0"/>
          <p:nvPr/>
        </p:nvPicPr>
        <p:blipFill>
          <a:blip r:embed="rId3">
            <a:alphaModFix/>
          </a:blip>
          <a:stretch>
            <a:fillRect/>
          </a:stretch>
        </p:blipFill>
        <p:spPr>
          <a:xfrm>
            <a:off x="2346775" y="1150725"/>
            <a:ext cx="4755281" cy="3739675"/>
          </a:xfrm>
          <a:prstGeom prst="rect">
            <a:avLst/>
          </a:prstGeom>
          <a:noFill/>
          <a:ln>
            <a:noFill/>
          </a:ln>
        </p:spPr>
      </p:pic>
      <p:sp>
        <p:nvSpPr>
          <p:cNvPr id="247" name="Google Shape;247;p29"/>
          <p:cNvSpPr txBox="1"/>
          <p:nvPr/>
        </p:nvSpPr>
        <p:spPr>
          <a:xfrm>
            <a:off x="1030800" y="918550"/>
            <a:ext cx="7387200" cy="2095500"/>
          </a:xfrm>
          <a:prstGeom prst="rect">
            <a:avLst/>
          </a:prstGeom>
          <a:noFill/>
          <a:ln>
            <a:noFill/>
          </a:ln>
        </p:spPr>
        <p:txBody>
          <a:bodyPr anchorCtr="0" anchor="t" bIns="91425" lIns="91425" spcFirstLastPara="1" rIns="91425" wrap="square" tIns="91425">
            <a:noAutofit/>
          </a:bodyPr>
          <a:lstStyle/>
          <a:p>
            <a:pPr indent="457200" lvl="0" marL="0" rtl="0" algn="just">
              <a:lnSpc>
                <a:spcPct val="115000"/>
              </a:lnSpc>
              <a:spcBef>
                <a:spcPts val="0"/>
              </a:spcBef>
              <a:spcAft>
                <a:spcPts val="0"/>
              </a:spcAft>
              <a:buNone/>
            </a:pPr>
            <a:r>
              <a:rPr lang="en" sz="1300">
                <a:latin typeface="Times New Roman"/>
                <a:ea typeface="Times New Roman"/>
                <a:cs typeface="Times New Roman"/>
                <a:sym typeface="Times New Roman"/>
              </a:rPr>
              <a:t>The surge in offensive language on social media and online platforms challenges the need for respectful online interactions. This study introduces a novel system that utilizes the BERT language model to automatically detect and replace offensive text with appropriate alternatives, while maintaining the original context. By training BERT on offensive language, the system effectively identifies and rectifies such content, promoting a more inclusive and respectful online environment. The system's efficacy is confirmed through thorough evaluations, suggesting its potential for integration into diverse online platforms to curb the negative effects of offensive language and encourage positive digital interactions.</a:t>
            </a:r>
            <a:endParaRPr sz="13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0"/>
          <p:cNvSpPr txBox="1"/>
          <p:nvPr>
            <p:ph type="title"/>
          </p:nvPr>
        </p:nvSpPr>
        <p:spPr>
          <a:xfrm>
            <a:off x="1003500" y="397600"/>
            <a:ext cx="352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Existing System</a:t>
            </a:r>
            <a:endParaRPr/>
          </a:p>
        </p:txBody>
      </p:sp>
      <p:sp>
        <p:nvSpPr>
          <p:cNvPr id="253" name="Google Shape;253;p30"/>
          <p:cNvSpPr txBox="1"/>
          <p:nvPr/>
        </p:nvSpPr>
        <p:spPr>
          <a:xfrm>
            <a:off x="342900" y="1084675"/>
            <a:ext cx="5194200" cy="3673800"/>
          </a:xfrm>
          <a:prstGeom prst="rect">
            <a:avLst/>
          </a:prstGeom>
          <a:noFill/>
          <a:ln>
            <a:noFill/>
          </a:ln>
        </p:spPr>
        <p:txBody>
          <a:bodyPr anchorCtr="0" anchor="t" bIns="34275" lIns="68575" spcFirstLastPara="1" rIns="68575" wrap="square" tIns="34275">
            <a:normAutofit/>
          </a:bodyPr>
          <a:lstStyle/>
          <a:p>
            <a:pPr indent="-311150" lvl="0" marL="457200" rtl="0" algn="l">
              <a:lnSpc>
                <a:spcPct val="115000"/>
              </a:lnSpc>
              <a:spcBef>
                <a:spcPts val="0"/>
              </a:spcBef>
              <a:spcAft>
                <a:spcPts val="0"/>
              </a:spcAft>
              <a:buClr>
                <a:srgbClr val="212121"/>
              </a:buClr>
              <a:buSzPts val="1300"/>
              <a:buChar char="●"/>
            </a:pPr>
            <a:r>
              <a:rPr lang="en" sz="1300">
                <a:solidFill>
                  <a:srgbClr val="212121"/>
                </a:solidFill>
                <a:latin typeface="Times New Roman"/>
                <a:ea typeface="Times New Roman"/>
                <a:cs typeface="Times New Roman"/>
                <a:sym typeface="Times New Roman"/>
              </a:rPr>
              <a:t>Utilizing BERT (Bidirectional Encoder Representations from Transformers) for binary classification of offensive language detection</a:t>
            </a:r>
            <a:r>
              <a:rPr lang="en" sz="1300">
                <a:solidFill>
                  <a:srgbClr val="212121"/>
                </a:solidFill>
              </a:rPr>
              <a:t>.</a:t>
            </a:r>
            <a:endParaRPr sz="1300">
              <a:solidFill>
                <a:srgbClr val="212121"/>
              </a:solidFill>
            </a:endParaRPr>
          </a:p>
          <a:p>
            <a:pPr indent="-311150" lvl="0" marL="457200" rtl="0" algn="l">
              <a:lnSpc>
                <a:spcPct val="115000"/>
              </a:lnSpc>
              <a:spcBef>
                <a:spcPts val="0"/>
              </a:spcBef>
              <a:spcAft>
                <a:spcPts val="0"/>
              </a:spcAft>
              <a:buClr>
                <a:srgbClr val="212121"/>
              </a:buClr>
              <a:buSzPts val="1300"/>
              <a:buFont typeface="Times New Roman"/>
              <a:buChar char="●"/>
            </a:pPr>
            <a:r>
              <a:rPr lang="en" sz="1300">
                <a:solidFill>
                  <a:srgbClr val="212121"/>
                </a:solidFill>
                <a:latin typeface="Times New Roman"/>
                <a:ea typeface="Times New Roman"/>
                <a:cs typeface="Times New Roman"/>
                <a:sym typeface="Times New Roman"/>
              </a:rPr>
              <a:t>Addressing the rise of offensive content online by efficiently identifying offensive language in sentences.</a:t>
            </a:r>
            <a:endParaRPr sz="1300">
              <a:solidFill>
                <a:srgbClr val="212121"/>
              </a:solidFill>
            </a:endParaRPr>
          </a:p>
          <a:p>
            <a:pPr indent="-311150" lvl="0" marL="457200" rtl="0" algn="l">
              <a:lnSpc>
                <a:spcPct val="115000"/>
              </a:lnSpc>
              <a:spcBef>
                <a:spcPts val="0"/>
              </a:spcBef>
              <a:spcAft>
                <a:spcPts val="0"/>
              </a:spcAft>
              <a:buClr>
                <a:srgbClr val="212121"/>
              </a:buClr>
              <a:buSzPts val="1300"/>
              <a:buChar char="●"/>
            </a:pPr>
            <a:r>
              <a:rPr lang="en" sz="1300">
                <a:solidFill>
                  <a:srgbClr val="212121"/>
                </a:solidFill>
                <a:latin typeface="Times New Roman"/>
                <a:ea typeface="Times New Roman"/>
                <a:cs typeface="Times New Roman"/>
                <a:sym typeface="Times New Roman"/>
              </a:rPr>
              <a:t>Using BERT, a cutting-edge language model, to enhance existing models for offensive</a:t>
            </a:r>
            <a:r>
              <a:rPr lang="en" sz="1300">
                <a:solidFill>
                  <a:srgbClr val="212121"/>
                </a:solidFill>
              </a:rPr>
              <a:t> </a:t>
            </a:r>
            <a:r>
              <a:rPr lang="en" sz="1300">
                <a:solidFill>
                  <a:srgbClr val="212121"/>
                </a:solidFill>
                <a:latin typeface="Times New Roman"/>
                <a:ea typeface="Times New Roman"/>
                <a:cs typeface="Times New Roman"/>
                <a:sym typeface="Times New Roman"/>
              </a:rPr>
              <a:t>language detection.</a:t>
            </a:r>
            <a:endParaRPr sz="1300">
              <a:solidFill>
                <a:srgbClr val="212121"/>
              </a:solidFill>
            </a:endParaRPr>
          </a:p>
          <a:p>
            <a:pPr indent="-311150" lvl="0" marL="457200" rtl="0" algn="l">
              <a:lnSpc>
                <a:spcPct val="115000"/>
              </a:lnSpc>
              <a:spcBef>
                <a:spcPts val="0"/>
              </a:spcBef>
              <a:spcAft>
                <a:spcPts val="0"/>
              </a:spcAft>
              <a:buClr>
                <a:srgbClr val="212121"/>
              </a:buClr>
              <a:buSzPts val="1300"/>
              <a:buChar char="●"/>
            </a:pPr>
            <a:r>
              <a:rPr lang="en" sz="1300">
                <a:solidFill>
                  <a:srgbClr val="212121"/>
                </a:solidFill>
                <a:latin typeface="Times New Roman"/>
                <a:ea typeface="Times New Roman"/>
                <a:cs typeface="Times New Roman"/>
                <a:sym typeface="Times New Roman"/>
              </a:rPr>
              <a:t>BERT learns linguistic intricacies and context from the dataset to identify offensive</a:t>
            </a:r>
            <a:r>
              <a:rPr lang="en" sz="1300">
                <a:solidFill>
                  <a:srgbClr val="212121"/>
                </a:solidFill>
              </a:rPr>
              <a:t> </a:t>
            </a:r>
            <a:r>
              <a:rPr lang="en" sz="1300">
                <a:solidFill>
                  <a:srgbClr val="212121"/>
                </a:solidFill>
                <a:latin typeface="Times New Roman"/>
                <a:ea typeface="Times New Roman"/>
                <a:cs typeface="Times New Roman"/>
                <a:sym typeface="Times New Roman"/>
              </a:rPr>
              <a:t>language accurately.</a:t>
            </a:r>
            <a:endParaRPr sz="1300">
              <a:solidFill>
                <a:srgbClr val="212121"/>
              </a:solidFill>
            </a:endParaRPr>
          </a:p>
          <a:p>
            <a:pPr indent="-311150" lvl="0" marL="457200" rtl="0" algn="l">
              <a:lnSpc>
                <a:spcPct val="115000"/>
              </a:lnSpc>
              <a:spcBef>
                <a:spcPts val="0"/>
              </a:spcBef>
              <a:spcAft>
                <a:spcPts val="0"/>
              </a:spcAft>
              <a:buClr>
                <a:srgbClr val="212121"/>
              </a:buClr>
              <a:buSzPts val="1300"/>
              <a:buFont typeface="Times New Roman"/>
              <a:buChar char="●"/>
            </a:pPr>
            <a:r>
              <a:rPr lang="en" sz="1300">
                <a:solidFill>
                  <a:srgbClr val="212121"/>
                </a:solidFill>
                <a:latin typeface="Times New Roman"/>
                <a:ea typeface="Times New Roman"/>
                <a:cs typeface="Times New Roman"/>
                <a:sym typeface="Times New Roman"/>
              </a:rPr>
              <a:t>BERT's pre-trained embeddings capture subtle meanings, aiding in recognizing words.</a:t>
            </a:r>
            <a:endParaRPr sz="1300">
              <a:solidFill>
                <a:srgbClr val="212121"/>
              </a:solidFill>
            </a:endParaRPr>
          </a:p>
        </p:txBody>
      </p:sp>
      <p:sp>
        <p:nvSpPr>
          <p:cNvPr id="254" name="Google Shape;254;p30"/>
          <p:cNvSpPr txBox="1"/>
          <p:nvPr>
            <p:ph idx="4294967295" type="title"/>
          </p:nvPr>
        </p:nvSpPr>
        <p:spPr>
          <a:xfrm>
            <a:off x="342892" y="397600"/>
            <a:ext cx="8130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03</a:t>
            </a:r>
            <a:endParaRPr>
              <a:solidFill>
                <a:schemeClr val="lt1"/>
              </a:solidFill>
            </a:endParaRPr>
          </a:p>
        </p:txBody>
      </p:sp>
      <p:pic>
        <p:nvPicPr>
          <p:cNvPr id="255" name="Google Shape;255;p30"/>
          <p:cNvPicPr preferRelativeResize="0"/>
          <p:nvPr/>
        </p:nvPicPr>
        <p:blipFill>
          <a:blip r:embed="rId3">
            <a:alphaModFix/>
          </a:blip>
          <a:stretch>
            <a:fillRect/>
          </a:stretch>
        </p:blipFill>
        <p:spPr>
          <a:xfrm>
            <a:off x="6100975" y="1489700"/>
            <a:ext cx="2473800" cy="2473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1"/>
          <p:cNvSpPr txBox="1"/>
          <p:nvPr/>
        </p:nvSpPr>
        <p:spPr>
          <a:xfrm>
            <a:off x="222225" y="1121825"/>
            <a:ext cx="4838700" cy="2533500"/>
          </a:xfrm>
          <a:prstGeom prst="rect">
            <a:avLst/>
          </a:prstGeom>
          <a:noFill/>
          <a:ln>
            <a:noFill/>
          </a:ln>
        </p:spPr>
        <p:txBody>
          <a:bodyPr anchorCtr="0" anchor="t" bIns="91425" lIns="91425" spcFirstLastPara="1" rIns="91425" wrap="square" tIns="91425">
            <a:spAutoFit/>
          </a:bodyPr>
          <a:lstStyle/>
          <a:p>
            <a:pPr indent="-222250" lvl="0" marL="254000" rtl="0" algn="just">
              <a:lnSpc>
                <a:spcPct val="115000"/>
              </a:lnSpc>
              <a:spcBef>
                <a:spcPts val="0"/>
              </a:spcBef>
              <a:spcAft>
                <a:spcPts val="0"/>
              </a:spcAft>
              <a:buClr>
                <a:srgbClr val="212121"/>
              </a:buClr>
              <a:buSzPts val="1300"/>
              <a:buChar char="•"/>
            </a:pPr>
            <a:r>
              <a:rPr lang="en" sz="1300">
                <a:solidFill>
                  <a:srgbClr val="212121"/>
                </a:solidFill>
                <a:latin typeface="Times New Roman"/>
                <a:ea typeface="Times New Roman"/>
                <a:cs typeface="Times New Roman"/>
                <a:sym typeface="Times New Roman"/>
              </a:rPr>
              <a:t>The system incorporates BERT, a language model based on transformers, to identify offensive language in a given text.</a:t>
            </a:r>
            <a:endParaRPr sz="1300">
              <a:solidFill>
                <a:srgbClr val="212121"/>
              </a:solidFill>
            </a:endParaRPr>
          </a:p>
          <a:p>
            <a:pPr indent="-222250" lvl="0" marL="254000" rtl="0" algn="just">
              <a:lnSpc>
                <a:spcPct val="115000"/>
              </a:lnSpc>
              <a:spcBef>
                <a:spcPts val="800"/>
              </a:spcBef>
              <a:spcAft>
                <a:spcPts val="0"/>
              </a:spcAft>
              <a:buClr>
                <a:srgbClr val="212121"/>
              </a:buClr>
              <a:buSzPts val="1300"/>
              <a:buChar char="•"/>
            </a:pPr>
            <a:r>
              <a:rPr lang="en" sz="1300">
                <a:solidFill>
                  <a:srgbClr val="212121"/>
                </a:solidFill>
                <a:latin typeface="Times New Roman"/>
                <a:ea typeface="Times New Roman"/>
                <a:cs typeface="Times New Roman"/>
                <a:sym typeface="Times New Roman"/>
              </a:rPr>
              <a:t>BERT's contextual embeddings are used, allowing the system to understand the context and nuances of words in the text.</a:t>
            </a:r>
            <a:endParaRPr sz="1300">
              <a:solidFill>
                <a:srgbClr val="212121"/>
              </a:solidFill>
            </a:endParaRPr>
          </a:p>
          <a:p>
            <a:pPr indent="-222250" lvl="0" marL="254000" rtl="0" algn="just">
              <a:lnSpc>
                <a:spcPct val="115000"/>
              </a:lnSpc>
              <a:spcBef>
                <a:spcPts val="800"/>
              </a:spcBef>
              <a:spcAft>
                <a:spcPts val="0"/>
              </a:spcAft>
              <a:buClr>
                <a:srgbClr val="212121"/>
              </a:buClr>
              <a:buSzPts val="1300"/>
              <a:buChar char="•"/>
            </a:pPr>
            <a:r>
              <a:rPr lang="en" sz="1300">
                <a:solidFill>
                  <a:srgbClr val="212121"/>
                </a:solidFill>
                <a:latin typeface="Times New Roman"/>
                <a:ea typeface="Times New Roman"/>
                <a:cs typeface="Times New Roman"/>
                <a:sym typeface="Times New Roman"/>
              </a:rPr>
              <a:t>BERT's ability to consider bidirectional context aids in comprehending the full meaning and implications of words in the text.</a:t>
            </a:r>
            <a:endParaRPr sz="1300">
              <a:solidFill>
                <a:srgbClr val="212121"/>
              </a:solidFill>
            </a:endParaRPr>
          </a:p>
          <a:p>
            <a:pPr indent="-222250" lvl="0" marL="254000" rtl="0" algn="just">
              <a:lnSpc>
                <a:spcPct val="115000"/>
              </a:lnSpc>
              <a:spcBef>
                <a:spcPts val="800"/>
              </a:spcBef>
              <a:spcAft>
                <a:spcPts val="0"/>
              </a:spcAft>
              <a:buClr>
                <a:srgbClr val="212121"/>
              </a:buClr>
              <a:buSzPts val="1300"/>
              <a:buChar char="•"/>
            </a:pPr>
            <a:r>
              <a:rPr lang="en" sz="1300">
                <a:solidFill>
                  <a:srgbClr val="212121"/>
                </a:solidFill>
                <a:latin typeface="Times New Roman"/>
                <a:ea typeface="Times New Roman"/>
                <a:cs typeface="Times New Roman"/>
                <a:sym typeface="Times New Roman"/>
              </a:rPr>
              <a:t>Once offensive language is detected, the system initiates a process of generating various alternatives to replace the offensive words.</a:t>
            </a:r>
            <a:endParaRPr sz="1300">
              <a:solidFill>
                <a:srgbClr val="212121"/>
              </a:solidFill>
              <a:latin typeface="Times New Roman"/>
              <a:ea typeface="Times New Roman"/>
              <a:cs typeface="Times New Roman"/>
              <a:sym typeface="Times New Roman"/>
            </a:endParaRPr>
          </a:p>
        </p:txBody>
      </p:sp>
      <p:sp>
        <p:nvSpPr>
          <p:cNvPr id="261" name="Google Shape;261;p31"/>
          <p:cNvSpPr txBox="1"/>
          <p:nvPr>
            <p:ph idx="4294967295" type="title"/>
          </p:nvPr>
        </p:nvSpPr>
        <p:spPr>
          <a:xfrm>
            <a:off x="152400" y="358918"/>
            <a:ext cx="7647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04</a:t>
            </a:r>
            <a:endParaRPr>
              <a:solidFill>
                <a:schemeClr val="lt1"/>
              </a:solidFill>
            </a:endParaRPr>
          </a:p>
        </p:txBody>
      </p:sp>
      <p:sp>
        <p:nvSpPr>
          <p:cNvPr id="262" name="Google Shape;262;p31"/>
          <p:cNvSpPr txBox="1"/>
          <p:nvPr>
            <p:ph idx="4294967295" type="subTitle"/>
          </p:nvPr>
        </p:nvSpPr>
        <p:spPr>
          <a:xfrm>
            <a:off x="920750" y="391650"/>
            <a:ext cx="3579300" cy="6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t>Proposed System</a:t>
            </a:r>
            <a:endParaRPr b="1" sz="2500"/>
          </a:p>
        </p:txBody>
      </p:sp>
      <p:pic>
        <p:nvPicPr>
          <p:cNvPr id="263" name="Google Shape;263;p31"/>
          <p:cNvPicPr preferRelativeResize="0"/>
          <p:nvPr/>
        </p:nvPicPr>
        <p:blipFill>
          <a:blip r:embed="rId3">
            <a:alphaModFix/>
          </a:blip>
          <a:stretch>
            <a:fillRect/>
          </a:stretch>
        </p:blipFill>
        <p:spPr>
          <a:xfrm>
            <a:off x="5476225" y="2726775"/>
            <a:ext cx="2629950" cy="1863100"/>
          </a:xfrm>
          <a:prstGeom prst="rect">
            <a:avLst/>
          </a:prstGeom>
          <a:noFill/>
          <a:ln>
            <a:noFill/>
          </a:ln>
        </p:spPr>
      </p:pic>
      <p:pic>
        <p:nvPicPr>
          <p:cNvPr id="264" name="Google Shape;264;p31"/>
          <p:cNvPicPr preferRelativeResize="0"/>
          <p:nvPr/>
        </p:nvPicPr>
        <p:blipFill>
          <a:blip r:embed="rId4">
            <a:alphaModFix/>
          </a:blip>
          <a:stretch>
            <a:fillRect/>
          </a:stretch>
        </p:blipFill>
        <p:spPr>
          <a:xfrm>
            <a:off x="5717300" y="656100"/>
            <a:ext cx="2388876" cy="16504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2"/>
          <p:cNvSpPr txBox="1"/>
          <p:nvPr>
            <p:ph idx="4294967295" type="subTitle"/>
          </p:nvPr>
        </p:nvSpPr>
        <p:spPr>
          <a:xfrm>
            <a:off x="920750" y="391650"/>
            <a:ext cx="3579300" cy="6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t>Algorithms</a:t>
            </a:r>
            <a:r>
              <a:rPr b="1" lang="en" sz="2500"/>
              <a:t> Used</a:t>
            </a:r>
            <a:endParaRPr b="1" sz="2500"/>
          </a:p>
        </p:txBody>
      </p:sp>
      <p:sp>
        <p:nvSpPr>
          <p:cNvPr id="270" name="Google Shape;270;p32"/>
          <p:cNvSpPr txBox="1"/>
          <p:nvPr>
            <p:ph idx="4294967295" type="title"/>
          </p:nvPr>
        </p:nvSpPr>
        <p:spPr>
          <a:xfrm>
            <a:off x="152400" y="358918"/>
            <a:ext cx="7647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05</a:t>
            </a:r>
            <a:endParaRPr>
              <a:solidFill>
                <a:schemeClr val="lt1"/>
              </a:solidFill>
            </a:endParaRPr>
          </a:p>
        </p:txBody>
      </p:sp>
      <p:graphicFrame>
        <p:nvGraphicFramePr>
          <p:cNvPr id="271" name="Google Shape;271;p32"/>
          <p:cNvGraphicFramePr/>
          <p:nvPr/>
        </p:nvGraphicFramePr>
        <p:xfrm>
          <a:off x="563875" y="1366625"/>
          <a:ext cx="3000000" cy="3000000"/>
        </p:xfrm>
        <a:graphic>
          <a:graphicData uri="http://schemas.openxmlformats.org/drawingml/2006/table">
            <a:tbl>
              <a:tblPr>
                <a:noFill/>
                <a:tableStyleId>{9FA925FD-2ACF-4C64-B4B2-0B5ED0740B07}</a:tableStyleId>
              </a:tblPr>
              <a:tblGrid>
                <a:gridCol w="3619500"/>
                <a:gridCol w="3619500"/>
              </a:tblGrid>
              <a:tr h="873075">
                <a:tc>
                  <a:txBody>
                    <a:bodyPr/>
                    <a:lstStyle/>
                    <a:p>
                      <a:pPr indent="0" lvl="0" marL="0" rtl="0" algn="ctr">
                        <a:spcBef>
                          <a:spcPts val="0"/>
                        </a:spcBef>
                        <a:spcAft>
                          <a:spcPts val="0"/>
                        </a:spcAft>
                        <a:buNone/>
                      </a:pPr>
                      <a:r>
                        <a:rPr b="1" lang="en" sz="2000"/>
                        <a:t>Existing System</a:t>
                      </a:r>
                      <a:endParaRPr b="1" sz="2000"/>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000"/>
                        <a:t>Proposed System</a:t>
                      </a:r>
                      <a:endParaRPr b="1" sz="2000"/>
                    </a:p>
                    <a:p>
                      <a:pPr indent="0" lvl="0" marL="0" rtl="0" algn="ctr">
                        <a:spcBef>
                          <a:spcPts val="0"/>
                        </a:spcBef>
                        <a:spcAft>
                          <a:spcPts val="0"/>
                        </a:spcAft>
                        <a:buNone/>
                      </a:pPr>
                      <a:r>
                        <a:t/>
                      </a:r>
                      <a:endParaRPr b="1" sz="2000"/>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873075">
                <a:tc>
                  <a:txBody>
                    <a:bodyPr/>
                    <a:lstStyle/>
                    <a:p>
                      <a:pPr indent="0" lvl="0" marL="0" rtl="0" algn="l">
                        <a:spcBef>
                          <a:spcPts val="0"/>
                        </a:spcBef>
                        <a:spcAft>
                          <a:spcPts val="0"/>
                        </a:spcAft>
                        <a:buNone/>
                      </a:pPr>
                      <a:r>
                        <a:rPr lang="en"/>
                        <a:t>→ BERT (Bidirectional Encoder Representation of Transformers)</a:t>
                      </a:r>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 BERT + Backtracking</a:t>
                      </a:r>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pic>
        <p:nvPicPr>
          <p:cNvPr id="272" name="Google Shape;272;p32"/>
          <p:cNvPicPr preferRelativeResize="0"/>
          <p:nvPr/>
        </p:nvPicPr>
        <p:blipFill>
          <a:blip r:embed="rId3">
            <a:alphaModFix/>
          </a:blip>
          <a:stretch>
            <a:fillRect/>
          </a:stretch>
        </p:blipFill>
        <p:spPr>
          <a:xfrm>
            <a:off x="5673100" y="4320625"/>
            <a:ext cx="1456899" cy="447600"/>
          </a:xfrm>
          <a:prstGeom prst="rect">
            <a:avLst/>
          </a:prstGeom>
          <a:noFill/>
          <a:ln>
            <a:noFill/>
          </a:ln>
        </p:spPr>
      </p:pic>
      <p:pic>
        <p:nvPicPr>
          <p:cNvPr id="273" name="Google Shape;273;p32"/>
          <p:cNvPicPr preferRelativeResize="0"/>
          <p:nvPr/>
        </p:nvPicPr>
        <p:blipFill>
          <a:blip r:embed="rId4">
            <a:alphaModFix/>
          </a:blip>
          <a:stretch>
            <a:fillRect/>
          </a:stretch>
        </p:blipFill>
        <p:spPr>
          <a:xfrm>
            <a:off x="5147300" y="3273550"/>
            <a:ext cx="2343501" cy="772125"/>
          </a:xfrm>
          <a:prstGeom prst="rect">
            <a:avLst/>
          </a:prstGeom>
          <a:noFill/>
          <a:ln>
            <a:noFill/>
          </a:ln>
        </p:spPr>
      </p:pic>
      <p:sp>
        <p:nvSpPr>
          <p:cNvPr id="274" name="Google Shape;274;p32"/>
          <p:cNvSpPr/>
          <p:nvPr/>
        </p:nvSpPr>
        <p:spPr>
          <a:xfrm>
            <a:off x="6155400" y="3936508"/>
            <a:ext cx="327300" cy="327000"/>
          </a:xfrm>
          <a:prstGeom prst="downArrow">
            <a:avLst>
              <a:gd fmla="val 45448"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pic>
        <p:nvPicPr>
          <p:cNvPr id="275" name="Google Shape;275;p32"/>
          <p:cNvPicPr preferRelativeResize="0"/>
          <p:nvPr/>
        </p:nvPicPr>
        <p:blipFill>
          <a:blip r:embed="rId4">
            <a:alphaModFix/>
          </a:blip>
          <a:stretch>
            <a:fillRect/>
          </a:stretch>
        </p:blipFill>
        <p:spPr>
          <a:xfrm>
            <a:off x="920750" y="3194725"/>
            <a:ext cx="2250174" cy="929750"/>
          </a:xfrm>
          <a:prstGeom prst="rect">
            <a:avLst/>
          </a:prstGeom>
          <a:noFill/>
          <a:ln>
            <a:noFill/>
          </a:ln>
        </p:spPr>
      </p:pic>
      <p:sp>
        <p:nvSpPr>
          <p:cNvPr id="276" name="Google Shape;276;p32"/>
          <p:cNvSpPr/>
          <p:nvPr/>
        </p:nvSpPr>
        <p:spPr>
          <a:xfrm rot="-8100000">
            <a:off x="1639759" y="3935982"/>
            <a:ext cx="759857" cy="743735"/>
          </a:xfrm>
          <a:prstGeom prst="leftUpArrow">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277" name="Google Shape;277;p32"/>
          <p:cNvSpPr txBox="1"/>
          <p:nvPr/>
        </p:nvSpPr>
        <p:spPr>
          <a:xfrm>
            <a:off x="1293900" y="4380925"/>
            <a:ext cx="697200" cy="32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YES</a:t>
            </a:r>
            <a:endParaRPr>
              <a:latin typeface="Montserrat"/>
              <a:ea typeface="Montserrat"/>
              <a:cs typeface="Montserrat"/>
              <a:sym typeface="Montserrat"/>
            </a:endParaRPr>
          </a:p>
        </p:txBody>
      </p:sp>
      <p:sp>
        <p:nvSpPr>
          <p:cNvPr id="278" name="Google Shape;278;p32"/>
          <p:cNvSpPr txBox="1"/>
          <p:nvPr/>
        </p:nvSpPr>
        <p:spPr>
          <a:xfrm>
            <a:off x="2242575" y="4380925"/>
            <a:ext cx="548700" cy="2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NO</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3"/>
          <p:cNvSpPr txBox="1"/>
          <p:nvPr>
            <p:ph idx="4294967295" type="title"/>
          </p:nvPr>
        </p:nvSpPr>
        <p:spPr>
          <a:xfrm>
            <a:off x="532117" y="621389"/>
            <a:ext cx="8130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06</a:t>
            </a:r>
            <a:endParaRPr>
              <a:solidFill>
                <a:schemeClr val="lt1"/>
              </a:solidFill>
            </a:endParaRPr>
          </a:p>
        </p:txBody>
      </p:sp>
      <p:sp>
        <p:nvSpPr>
          <p:cNvPr id="284" name="Google Shape;284;p33"/>
          <p:cNvSpPr txBox="1"/>
          <p:nvPr>
            <p:ph idx="4294967295" type="subTitle"/>
          </p:nvPr>
        </p:nvSpPr>
        <p:spPr>
          <a:xfrm>
            <a:off x="1317354" y="621400"/>
            <a:ext cx="2550900" cy="6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t>References</a:t>
            </a:r>
            <a:endParaRPr b="1" sz="2500"/>
          </a:p>
        </p:txBody>
      </p:sp>
      <p:sp>
        <p:nvSpPr>
          <p:cNvPr id="285" name="Google Shape;285;p33"/>
          <p:cNvSpPr txBox="1"/>
          <p:nvPr/>
        </p:nvSpPr>
        <p:spPr>
          <a:xfrm>
            <a:off x="599575" y="1121375"/>
            <a:ext cx="8104800" cy="35565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[0]Combining Pre-Trained Language Models and Features for Offensive Language Detection, 2022</a:t>
            </a:r>
            <a:endParaRPr sz="1300">
              <a:solidFill>
                <a:srgbClr val="21212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[1] Pinkesh Badjatiya, Shashank Gupta, Manish Gupta, and Vasudeva Varma. Deep learning for hate speech detection in tweets. pages 759– 760, 2017.</a:t>
            </a:r>
            <a:endParaRPr sz="1300">
              <a:solidFill>
                <a:srgbClr val="21212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[2] Tommaso Caselli, Valerio Basile, Jelena Mitrovi?, and Michael Granitzer. HateBERT: Retraining BERT for Abusive Language Detection in English. In Proceedings of the 5th Workshop on Online Abuse and Harms (WOAH 2021), pages 17–25, 2021. </a:t>
            </a:r>
            <a:endParaRPr sz="1300">
              <a:solidFill>
                <a:srgbClr val="21212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[3] Camilla Casula, Alessio Palmero Aprosio, Stefano Menini, and Sara Tonelli. FBK-DH at SemEval-2020 Task 12: Using Multi-channel BERT for Multilingual Offensive Language Detection. In Proceedings of the Fourteenth Workshop on Semantic Evaluation, pages 1539–1545, 2020. </a:t>
            </a:r>
            <a:endParaRPr sz="1300">
              <a:solidFill>
                <a:srgbClr val="21212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[4] Jacob Devlin, Ming-Wei Chang, Kenton Lee, and Kristina Toutanova. BERT: Pre-Training of Deep Bidirectional Transformers for Language Understanding. In Proceedings of the 2019 Conference of the North American Chapter of the Association for Computational Linguistics: Human Language Technologies, Volume 1 (Long and Short Papers), pages 4171–4186, 2019. </a:t>
            </a:r>
            <a:endParaRPr sz="1300">
              <a:solidFill>
                <a:srgbClr val="21212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4"/>
          <p:cNvSpPr txBox="1"/>
          <p:nvPr/>
        </p:nvSpPr>
        <p:spPr>
          <a:xfrm>
            <a:off x="377200" y="708675"/>
            <a:ext cx="8712000" cy="38895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800"/>
              </a:spcBef>
              <a:spcAft>
                <a:spcPts val="0"/>
              </a:spcAft>
              <a:buNone/>
            </a:pPr>
            <a:r>
              <a:t/>
            </a:r>
            <a:endParaRPr sz="1300">
              <a:solidFill>
                <a:srgbClr val="21212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[5] Nemanja Djuric, Jing Zhou, Robin Morris, Mihajlo Grbovic, Vladan Radosavljevic, and Narayan Bhamidipati. Hate Speech Detection with Comment Embeddings. In Proceedings of the 24th International Conference on World Wide Web, WWW ’15 Companion, pages 29–30, 2015. </a:t>
            </a:r>
            <a:endParaRPr sz="1300">
              <a:solidFill>
                <a:srgbClr val="21212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[6] Maeve Duagan. Online harassment 2017, 2017. </a:t>
            </a:r>
            <a:endParaRPr sz="1300">
              <a:solidFill>
                <a:srgbClr val="21212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[7] Bjarke Felbo, Alan Mislove, Anders Sogaard, Iyad Rahwan, and Sune Lehmann. Using millions of emoji occurrences to learn any-domain representations for detecting sentiment, emotion and sarcasm. In Proceedings of the 2017 Conference on Empirical Methods in Natural Language Processing, pages 1615–1625, 2017. arXiv:1708.00524 [cs, stat]. </a:t>
            </a:r>
            <a:endParaRPr sz="1300">
              <a:solidFill>
                <a:srgbClr val="21212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[8] Satoshi Hiai, Kazutaka Shimada, Taiki Watanabe, Akiva Miura, and Tomoya Iwakura. Relation extraction using multiple pre-training models in biomedical domain. In Proceedings of the International Conference on Recent Advances in Natural Language Processing (RANLP 2021), pages 530–537, 2021. </a:t>
            </a:r>
            <a:endParaRPr sz="1300">
              <a:solidFill>
                <a:srgbClr val="21212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None/>
            </a:pPr>
            <a:r>
              <a:rPr lang="en" sz="1300">
                <a:solidFill>
                  <a:srgbClr val="212121"/>
                </a:solidFill>
                <a:latin typeface="Times New Roman"/>
                <a:ea typeface="Times New Roman"/>
                <a:cs typeface="Times New Roman"/>
                <a:sym typeface="Times New Roman"/>
              </a:rPr>
              <a:t>[9] Anna Koufakou, Endang Wahyu Pamungkas, Valerio Basile, and Viviana Patti. HurtBERT: Incorporating Lexical Features with BERT for the Detection of Abusive Language. In Proceedings of the Fourth Workshop on Online Abuse and Harms, pages 34–43, 2020</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roat Infection Symptoms and Causes by Slidesgo">
  <a:themeElements>
    <a:clrScheme name="Simple Light">
      <a:dk1>
        <a:srgbClr val="4C3F42"/>
      </a:dk1>
      <a:lt1>
        <a:srgbClr val="E8857F"/>
      </a:lt1>
      <a:dk2>
        <a:srgbClr val="F6F6F6"/>
      </a:dk2>
      <a:lt2>
        <a:srgbClr val="74CFC2"/>
      </a:lt2>
      <a:accent1>
        <a:srgbClr val="B2A9AB"/>
      </a:accent1>
      <a:accent2>
        <a:srgbClr val="FFFFFF"/>
      </a:accent2>
      <a:accent3>
        <a:srgbClr val="FFFFFF"/>
      </a:accent3>
      <a:accent4>
        <a:srgbClr val="FFFFFF"/>
      </a:accent4>
      <a:accent5>
        <a:srgbClr val="FFFFFF"/>
      </a:accent5>
      <a:accent6>
        <a:srgbClr val="FFFFFF"/>
      </a:accent6>
      <a:hlink>
        <a:srgbClr val="4C3F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